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80" r:id="rId8"/>
    <p:sldId id="259" r:id="rId9"/>
    <p:sldId id="274" r:id="rId10"/>
    <p:sldId id="284" r:id="rId11"/>
    <p:sldId id="275" r:id="rId12"/>
    <p:sldId id="277" r:id="rId13"/>
    <p:sldId id="281" r:id="rId14"/>
    <p:sldId id="282" r:id="rId15"/>
    <p:sldId id="283" r:id="rId16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88" d="100"/>
          <a:sy n="88" d="100"/>
        </p:scale>
        <p:origin x="78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6.xml"/><Relationship Id="rId1" Type="http://schemas.openxmlformats.org/officeDocument/2006/relationships/slide" Target="../slides/slide5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14.xml"/><Relationship Id="rId1" Type="http://schemas.openxmlformats.org/officeDocument/2006/relationships/slide" Target="../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BC29CE-589D-4F67-ACB9-DD4A8A86E502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51BFB3-CE42-44BB-A0CD-916922158831}">
      <dgm:prSet phldrT="[Text]"/>
      <dgm:spPr/>
      <dgm:t>
        <a:bodyPr/>
        <a:lstStyle/>
        <a:p>
          <a:r>
            <a:rPr lang="en-US" dirty="0" err="1" smtClean="0"/>
            <a:t>Wayang</a:t>
          </a:r>
          <a:endParaRPr lang="en-US" dirty="0"/>
        </a:p>
      </dgm:t>
    </dgm:pt>
    <dgm:pt modelId="{CE997369-B749-4039-88CB-D3E7DE160081}" type="parTrans" cxnId="{7CA33179-B152-49D9-8A3C-4F7E3EA1AC49}">
      <dgm:prSet/>
      <dgm:spPr/>
      <dgm:t>
        <a:bodyPr/>
        <a:lstStyle/>
        <a:p>
          <a:endParaRPr lang="en-US"/>
        </a:p>
      </dgm:t>
    </dgm:pt>
    <dgm:pt modelId="{4D34EA85-68E3-4350-827E-0510E8DF39E9}" type="sibTrans" cxnId="{7CA33179-B152-49D9-8A3C-4F7E3EA1AC49}">
      <dgm:prSet/>
      <dgm:spPr/>
      <dgm:t>
        <a:bodyPr/>
        <a:lstStyle/>
        <a:p>
          <a:endParaRPr lang="en-US"/>
        </a:p>
      </dgm:t>
    </dgm:pt>
    <dgm:pt modelId="{A1C6562B-041C-4B21-8FF6-637CCF9419FA}">
      <dgm:prSet phldrT="[Text]"/>
      <dgm:spPr/>
      <dgm:t>
        <a:bodyPr/>
        <a:lstStyle/>
        <a:p>
          <a:r>
            <a:rPr lang="en-US" dirty="0" err="1" smtClean="0"/>
            <a:t>Pangerten</a:t>
          </a:r>
          <a:r>
            <a:rPr lang="en-US" dirty="0" smtClean="0"/>
            <a:t> </a:t>
          </a:r>
          <a:r>
            <a:rPr lang="en-US" dirty="0" err="1" smtClean="0"/>
            <a:t>Wayang</a:t>
          </a:r>
          <a:endParaRPr lang="en-US" dirty="0"/>
        </a:p>
      </dgm:t>
    </dgm:pt>
    <dgm:pt modelId="{8CF1DF91-7DE7-496D-8B63-241222096D10}" type="parTrans" cxnId="{0551F458-304E-458E-B2CD-8C6B8FDE3D9F}">
      <dgm:prSet/>
      <dgm:spPr/>
      <dgm:t>
        <a:bodyPr/>
        <a:lstStyle/>
        <a:p>
          <a:endParaRPr lang="en-US"/>
        </a:p>
      </dgm:t>
    </dgm:pt>
    <dgm:pt modelId="{8A30F7AA-6ED1-42DD-BFDE-F0486AB7EA00}" type="sibTrans" cxnId="{0551F458-304E-458E-B2CD-8C6B8FDE3D9F}">
      <dgm:prSet/>
      <dgm:spPr/>
      <dgm:t>
        <a:bodyPr/>
        <a:lstStyle/>
        <a:p>
          <a:endParaRPr lang="en-US"/>
        </a:p>
      </dgm:t>
    </dgm:pt>
    <dgm:pt modelId="{A2EDD09B-5525-46B6-87DF-9FB8D34B8EA3}">
      <dgm:prSet phldrT="[Text]"/>
      <dgm:spPr/>
      <dgm:t>
        <a:bodyPr/>
        <a:lstStyle/>
        <a:p>
          <a:r>
            <a:rPr lang="en-US" dirty="0" err="1" smtClean="0"/>
            <a:t>Paedahe</a:t>
          </a:r>
          <a:r>
            <a:rPr lang="en-US" dirty="0" smtClean="0"/>
            <a:t> </a:t>
          </a:r>
          <a:r>
            <a:rPr lang="en-US" dirty="0" err="1" smtClean="0"/>
            <a:t>Wayang</a:t>
          </a:r>
          <a:endParaRPr lang="en-US" dirty="0"/>
        </a:p>
      </dgm:t>
    </dgm:pt>
    <dgm:pt modelId="{FD142B81-95C5-43F0-BD52-DD2EE084CC57}" type="parTrans" cxnId="{F30E7123-6DD7-4F8D-AD86-37361694600C}">
      <dgm:prSet/>
      <dgm:spPr/>
      <dgm:t>
        <a:bodyPr/>
        <a:lstStyle/>
        <a:p>
          <a:endParaRPr lang="en-US"/>
        </a:p>
      </dgm:t>
    </dgm:pt>
    <dgm:pt modelId="{08664A40-B2D1-41D6-AFE1-7184874319CA}" type="sibTrans" cxnId="{F30E7123-6DD7-4F8D-AD86-37361694600C}">
      <dgm:prSet/>
      <dgm:spPr/>
      <dgm:t>
        <a:bodyPr/>
        <a:lstStyle/>
        <a:p>
          <a:endParaRPr lang="en-US"/>
        </a:p>
      </dgm:t>
    </dgm:pt>
    <dgm:pt modelId="{C749396E-717C-44C7-B106-BC1779A03D4C}">
      <dgm:prSet phldrT="[Text]"/>
      <dgm:spPr/>
      <dgm:t>
        <a:bodyPr/>
        <a:lstStyle/>
        <a:p>
          <a:r>
            <a:rPr lang="en-US" dirty="0" err="1" smtClean="0"/>
            <a:t>Jinis</a:t>
          </a:r>
          <a:r>
            <a:rPr lang="en-US" dirty="0" smtClean="0"/>
            <a:t> </a:t>
          </a:r>
          <a:r>
            <a:rPr lang="en-US" dirty="0" err="1" smtClean="0"/>
            <a:t>Wayang</a:t>
          </a:r>
          <a:endParaRPr lang="en-US" dirty="0"/>
        </a:p>
      </dgm:t>
    </dgm:pt>
    <dgm:pt modelId="{4A000DE9-C560-41B9-897D-E5D614C2451E}" type="parTrans" cxnId="{72A7250A-4D08-412D-9228-24584E60CC4A}">
      <dgm:prSet/>
      <dgm:spPr/>
      <dgm:t>
        <a:bodyPr/>
        <a:lstStyle/>
        <a:p>
          <a:endParaRPr lang="en-US"/>
        </a:p>
      </dgm:t>
    </dgm:pt>
    <dgm:pt modelId="{F609452E-864D-407B-A9FA-106E5A571B60}" type="sibTrans" cxnId="{72A7250A-4D08-412D-9228-24584E60CC4A}">
      <dgm:prSet/>
      <dgm:spPr/>
      <dgm:t>
        <a:bodyPr/>
        <a:lstStyle/>
        <a:p>
          <a:endParaRPr lang="en-US"/>
        </a:p>
      </dgm:t>
    </dgm:pt>
    <dgm:pt modelId="{E170FA5F-48EE-48BC-BE17-DC6198151AE3}" type="pres">
      <dgm:prSet presAssocID="{FFBC29CE-589D-4F67-ACB9-DD4A8A86E502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647E956-C2F7-4A79-8E73-169C73D1D17E}" type="pres">
      <dgm:prSet presAssocID="{1351BFB3-CE42-44BB-A0CD-916922158831}" presName="hierRoot1" presStyleCnt="0">
        <dgm:presLayoutVars>
          <dgm:hierBranch val="init"/>
        </dgm:presLayoutVars>
      </dgm:prSet>
      <dgm:spPr/>
    </dgm:pt>
    <dgm:pt modelId="{39EA25F9-3CA7-44DE-88EF-BD3778EF6284}" type="pres">
      <dgm:prSet presAssocID="{1351BFB3-CE42-44BB-A0CD-916922158831}" presName="rootComposite1" presStyleCnt="0"/>
      <dgm:spPr/>
    </dgm:pt>
    <dgm:pt modelId="{43012AB7-1B2D-44D8-99A3-B6BDFC9666F5}" type="pres">
      <dgm:prSet presAssocID="{1351BFB3-CE42-44BB-A0CD-916922158831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B95555B-E2D9-4B41-85DF-93BEB3B8C58B}" type="pres">
      <dgm:prSet presAssocID="{1351BFB3-CE42-44BB-A0CD-916922158831}" presName="topArc1" presStyleLbl="parChTrans1D1" presStyleIdx="0" presStyleCnt="8"/>
      <dgm:spPr/>
    </dgm:pt>
    <dgm:pt modelId="{AFF0086E-6E28-4711-A624-1CABC76F1DA8}" type="pres">
      <dgm:prSet presAssocID="{1351BFB3-CE42-44BB-A0CD-916922158831}" presName="bottomArc1" presStyleLbl="parChTrans1D1" presStyleIdx="1" presStyleCnt="8"/>
      <dgm:spPr/>
    </dgm:pt>
    <dgm:pt modelId="{BA894E5E-286F-4741-BCFF-4A676CEBD2E1}" type="pres">
      <dgm:prSet presAssocID="{1351BFB3-CE42-44BB-A0CD-916922158831}" presName="topConnNode1" presStyleLbl="node1" presStyleIdx="0" presStyleCnt="0"/>
      <dgm:spPr/>
      <dgm:t>
        <a:bodyPr/>
        <a:lstStyle/>
        <a:p>
          <a:endParaRPr lang="en-US"/>
        </a:p>
      </dgm:t>
    </dgm:pt>
    <dgm:pt modelId="{CD6894B2-B3CD-4700-8979-F3FFB3202ED4}" type="pres">
      <dgm:prSet presAssocID="{1351BFB3-CE42-44BB-A0CD-916922158831}" presName="hierChild2" presStyleCnt="0"/>
      <dgm:spPr/>
    </dgm:pt>
    <dgm:pt modelId="{EA6C9857-3270-45B5-B8A0-C7C476779BA6}" type="pres">
      <dgm:prSet presAssocID="{8CF1DF91-7DE7-496D-8B63-241222096D10}" presName="Name28" presStyleLbl="parChTrans1D2" presStyleIdx="0" presStyleCnt="3"/>
      <dgm:spPr/>
      <dgm:t>
        <a:bodyPr/>
        <a:lstStyle/>
        <a:p>
          <a:endParaRPr lang="en-US"/>
        </a:p>
      </dgm:t>
    </dgm:pt>
    <dgm:pt modelId="{F1E651D1-1505-4573-987F-48D0C0675F9F}" type="pres">
      <dgm:prSet presAssocID="{A1C6562B-041C-4B21-8FF6-637CCF9419FA}" presName="hierRoot2" presStyleCnt="0">
        <dgm:presLayoutVars>
          <dgm:hierBranch val="init"/>
        </dgm:presLayoutVars>
      </dgm:prSet>
      <dgm:spPr/>
    </dgm:pt>
    <dgm:pt modelId="{04B7CDB0-2DEF-4845-B04D-C9C443898734}" type="pres">
      <dgm:prSet presAssocID="{A1C6562B-041C-4B21-8FF6-637CCF9419FA}" presName="rootComposite2" presStyleCnt="0"/>
      <dgm:spPr/>
    </dgm:pt>
    <dgm:pt modelId="{65F7590F-BEE5-4DA9-AEA2-B399528C450E}" type="pres">
      <dgm:prSet presAssocID="{A1C6562B-041C-4B21-8FF6-637CCF9419FA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1B89D0A-1206-4833-9CDA-D914E5A66B21}" type="pres">
      <dgm:prSet presAssocID="{A1C6562B-041C-4B21-8FF6-637CCF9419FA}" presName="topArc2" presStyleLbl="parChTrans1D1" presStyleIdx="2" presStyleCnt="8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4B3BAF14-E41E-4F90-AC4B-69B305EF1788}" type="pres">
      <dgm:prSet presAssocID="{A1C6562B-041C-4B21-8FF6-637CCF9419FA}" presName="bottomArc2" presStyleLbl="parChTrans1D1" presStyleIdx="3" presStyleCnt="8"/>
      <dgm:spPr/>
    </dgm:pt>
    <dgm:pt modelId="{2342A275-ADE2-4D25-8161-D4A8C152E3FC}" type="pres">
      <dgm:prSet presAssocID="{A1C6562B-041C-4B21-8FF6-637CCF9419FA}" presName="topConnNode2" presStyleLbl="node2" presStyleIdx="0" presStyleCnt="0"/>
      <dgm:spPr/>
      <dgm:t>
        <a:bodyPr/>
        <a:lstStyle/>
        <a:p>
          <a:endParaRPr lang="en-US"/>
        </a:p>
      </dgm:t>
    </dgm:pt>
    <dgm:pt modelId="{CD6CFF94-2F92-4515-B3D4-3D0A3A48ADA5}" type="pres">
      <dgm:prSet presAssocID="{A1C6562B-041C-4B21-8FF6-637CCF9419FA}" presName="hierChild4" presStyleCnt="0"/>
      <dgm:spPr/>
    </dgm:pt>
    <dgm:pt modelId="{974F64D9-CB06-4367-BF7D-54B875B81F44}" type="pres">
      <dgm:prSet presAssocID="{A1C6562B-041C-4B21-8FF6-637CCF9419FA}" presName="hierChild5" presStyleCnt="0"/>
      <dgm:spPr/>
    </dgm:pt>
    <dgm:pt modelId="{6F445EFB-15DC-46FF-B1C8-1A8A9E43ACBD}" type="pres">
      <dgm:prSet presAssocID="{FD142B81-95C5-43F0-BD52-DD2EE084CC57}" presName="Name28" presStyleLbl="parChTrans1D2" presStyleIdx="1" presStyleCnt="3"/>
      <dgm:spPr/>
      <dgm:t>
        <a:bodyPr/>
        <a:lstStyle/>
        <a:p>
          <a:endParaRPr lang="en-US"/>
        </a:p>
      </dgm:t>
    </dgm:pt>
    <dgm:pt modelId="{D1353363-BC46-4F7E-AE22-885FB6B66C69}" type="pres">
      <dgm:prSet presAssocID="{A2EDD09B-5525-46B6-87DF-9FB8D34B8EA3}" presName="hierRoot2" presStyleCnt="0">
        <dgm:presLayoutVars>
          <dgm:hierBranch val="init"/>
        </dgm:presLayoutVars>
      </dgm:prSet>
      <dgm:spPr/>
    </dgm:pt>
    <dgm:pt modelId="{B6B8DE12-50D0-4AA6-9889-726220E34D16}" type="pres">
      <dgm:prSet presAssocID="{A2EDD09B-5525-46B6-87DF-9FB8D34B8EA3}" presName="rootComposite2" presStyleCnt="0"/>
      <dgm:spPr/>
    </dgm:pt>
    <dgm:pt modelId="{949752EE-20F0-4B31-9786-C4D99DBF1A92}" type="pres">
      <dgm:prSet presAssocID="{A2EDD09B-5525-46B6-87DF-9FB8D34B8EA3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37762A4-93A8-4E30-AB64-D0E0B06F1865}" type="pres">
      <dgm:prSet presAssocID="{A2EDD09B-5525-46B6-87DF-9FB8D34B8EA3}" presName="topArc2" presStyleLbl="parChTrans1D1" presStyleIdx="4" presStyleCnt="8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E89F4A3-F45E-4449-9821-B4A379DCF591}" type="pres">
      <dgm:prSet presAssocID="{A2EDD09B-5525-46B6-87DF-9FB8D34B8EA3}" presName="bottomArc2" presStyleLbl="parChTrans1D1" presStyleIdx="5" presStyleCnt="8"/>
      <dgm:spPr/>
    </dgm:pt>
    <dgm:pt modelId="{8EE8B24B-5ABE-4B60-BEE1-3DAA53497378}" type="pres">
      <dgm:prSet presAssocID="{A2EDD09B-5525-46B6-87DF-9FB8D34B8EA3}" presName="topConnNode2" presStyleLbl="node2" presStyleIdx="0" presStyleCnt="0"/>
      <dgm:spPr/>
      <dgm:t>
        <a:bodyPr/>
        <a:lstStyle/>
        <a:p>
          <a:endParaRPr lang="en-US"/>
        </a:p>
      </dgm:t>
    </dgm:pt>
    <dgm:pt modelId="{3D2A58DD-EA25-4F91-A9DF-7C97ADFB724C}" type="pres">
      <dgm:prSet presAssocID="{A2EDD09B-5525-46B6-87DF-9FB8D34B8EA3}" presName="hierChild4" presStyleCnt="0"/>
      <dgm:spPr/>
    </dgm:pt>
    <dgm:pt modelId="{71A0FCEA-EDF5-48AF-B992-4101C30EB529}" type="pres">
      <dgm:prSet presAssocID="{A2EDD09B-5525-46B6-87DF-9FB8D34B8EA3}" presName="hierChild5" presStyleCnt="0"/>
      <dgm:spPr/>
    </dgm:pt>
    <dgm:pt modelId="{F25C21B2-1F0D-4444-AECE-8F1BC670AF1F}" type="pres">
      <dgm:prSet presAssocID="{4A000DE9-C560-41B9-897D-E5D614C2451E}" presName="Name28" presStyleLbl="parChTrans1D2" presStyleIdx="2" presStyleCnt="3"/>
      <dgm:spPr/>
      <dgm:t>
        <a:bodyPr/>
        <a:lstStyle/>
        <a:p>
          <a:endParaRPr lang="en-US"/>
        </a:p>
      </dgm:t>
    </dgm:pt>
    <dgm:pt modelId="{7B31ADC3-81E5-4539-B092-603AB5C15630}" type="pres">
      <dgm:prSet presAssocID="{C749396E-717C-44C7-B106-BC1779A03D4C}" presName="hierRoot2" presStyleCnt="0">
        <dgm:presLayoutVars>
          <dgm:hierBranch val="init"/>
        </dgm:presLayoutVars>
      </dgm:prSet>
      <dgm:spPr/>
    </dgm:pt>
    <dgm:pt modelId="{1D2A0444-CF2D-4103-A804-3A5A1A2F05BC}" type="pres">
      <dgm:prSet presAssocID="{C749396E-717C-44C7-B106-BC1779A03D4C}" presName="rootComposite2" presStyleCnt="0"/>
      <dgm:spPr/>
    </dgm:pt>
    <dgm:pt modelId="{089CA09D-95C8-4B3D-9D38-FFAE11B11C2E}" type="pres">
      <dgm:prSet presAssocID="{C749396E-717C-44C7-B106-BC1779A03D4C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4A09F8-88BF-4B1B-90FD-B71954B90C31}" type="pres">
      <dgm:prSet presAssocID="{C749396E-717C-44C7-B106-BC1779A03D4C}" presName="topArc2" presStyleLbl="parChTrans1D1" presStyleIdx="6" presStyleCnt="8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FDA0B57-3B18-4BC5-9F49-7408732AA1B7}" type="pres">
      <dgm:prSet presAssocID="{C749396E-717C-44C7-B106-BC1779A03D4C}" presName="bottomArc2" presStyleLbl="parChTrans1D1" presStyleIdx="7" presStyleCnt="8"/>
      <dgm:spPr/>
    </dgm:pt>
    <dgm:pt modelId="{7DE87DBF-BB0E-4585-B86E-2708D332DD04}" type="pres">
      <dgm:prSet presAssocID="{C749396E-717C-44C7-B106-BC1779A03D4C}" presName="topConnNode2" presStyleLbl="node2" presStyleIdx="0" presStyleCnt="0"/>
      <dgm:spPr/>
      <dgm:t>
        <a:bodyPr/>
        <a:lstStyle/>
        <a:p>
          <a:endParaRPr lang="en-US"/>
        </a:p>
      </dgm:t>
    </dgm:pt>
    <dgm:pt modelId="{0A3931A1-1EDD-4B77-9906-1F30771BAD13}" type="pres">
      <dgm:prSet presAssocID="{C749396E-717C-44C7-B106-BC1779A03D4C}" presName="hierChild4" presStyleCnt="0"/>
      <dgm:spPr/>
    </dgm:pt>
    <dgm:pt modelId="{79D580EB-EBE7-4F16-A92B-1C34B5299B40}" type="pres">
      <dgm:prSet presAssocID="{C749396E-717C-44C7-B106-BC1779A03D4C}" presName="hierChild5" presStyleCnt="0"/>
      <dgm:spPr/>
    </dgm:pt>
    <dgm:pt modelId="{29224286-8C26-45F3-AD13-E4998778FC4C}" type="pres">
      <dgm:prSet presAssocID="{1351BFB3-CE42-44BB-A0CD-916922158831}" presName="hierChild3" presStyleCnt="0"/>
      <dgm:spPr/>
    </dgm:pt>
  </dgm:ptLst>
  <dgm:cxnLst>
    <dgm:cxn modelId="{DE444B1A-2C4B-4E6D-9BEC-CEACA360111D}" type="presOf" srcId="{A2EDD09B-5525-46B6-87DF-9FB8D34B8EA3}" destId="{8EE8B24B-5ABE-4B60-BEE1-3DAA53497378}" srcOrd="1" destOrd="0" presId="urn:microsoft.com/office/officeart/2008/layout/HalfCircleOrganizationChart"/>
    <dgm:cxn modelId="{F30E7123-6DD7-4F8D-AD86-37361694600C}" srcId="{1351BFB3-CE42-44BB-A0CD-916922158831}" destId="{A2EDD09B-5525-46B6-87DF-9FB8D34B8EA3}" srcOrd="1" destOrd="0" parTransId="{FD142B81-95C5-43F0-BD52-DD2EE084CC57}" sibTransId="{08664A40-B2D1-41D6-AFE1-7184874319CA}"/>
    <dgm:cxn modelId="{11B91A29-555B-4A57-81B8-BCFF6A824E0A}" type="presOf" srcId="{FD142B81-95C5-43F0-BD52-DD2EE084CC57}" destId="{6F445EFB-15DC-46FF-B1C8-1A8A9E43ACBD}" srcOrd="0" destOrd="0" presId="urn:microsoft.com/office/officeart/2008/layout/HalfCircleOrganizationChart"/>
    <dgm:cxn modelId="{AB71A8D0-35F9-4C97-B3D0-0528B35D8BF2}" type="presOf" srcId="{A2EDD09B-5525-46B6-87DF-9FB8D34B8EA3}" destId="{949752EE-20F0-4B31-9786-C4D99DBF1A92}" srcOrd="0" destOrd="0" presId="urn:microsoft.com/office/officeart/2008/layout/HalfCircleOrganizationChart"/>
    <dgm:cxn modelId="{4991CA92-451F-4EE6-8242-FB7E3EE7CFCD}" type="presOf" srcId="{C749396E-717C-44C7-B106-BC1779A03D4C}" destId="{7DE87DBF-BB0E-4585-B86E-2708D332DD04}" srcOrd="1" destOrd="0" presId="urn:microsoft.com/office/officeart/2008/layout/HalfCircleOrganizationChart"/>
    <dgm:cxn modelId="{321D3483-0A1C-449D-B980-7CFDB83E1925}" type="presOf" srcId="{A1C6562B-041C-4B21-8FF6-637CCF9419FA}" destId="{2342A275-ADE2-4D25-8161-D4A8C152E3FC}" srcOrd="1" destOrd="0" presId="urn:microsoft.com/office/officeart/2008/layout/HalfCircleOrganizationChart"/>
    <dgm:cxn modelId="{7F0E43B3-4D0E-40C6-8FB7-AABE27EF08DF}" type="presOf" srcId="{1351BFB3-CE42-44BB-A0CD-916922158831}" destId="{43012AB7-1B2D-44D8-99A3-B6BDFC9666F5}" srcOrd="0" destOrd="0" presId="urn:microsoft.com/office/officeart/2008/layout/HalfCircleOrganizationChart"/>
    <dgm:cxn modelId="{0551F458-304E-458E-B2CD-8C6B8FDE3D9F}" srcId="{1351BFB3-CE42-44BB-A0CD-916922158831}" destId="{A1C6562B-041C-4B21-8FF6-637CCF9419FA}" srcOrd="0" destOrd="0" parTransId="{8CF1DF91-7DE7-496D-8B63-241222096D10}" sibTransId="{8A30F7AA-6ED1-42DD-BFDE-F0486AB7EA00}"/>
    <dgm:cxn modelId="{7CA33179-B152-49D9-8A3C-4F7E3EA1AC49}" srcId="{FFBC29CE-589D-4F67-ACB9-DD4A8A86E502}" destId="{1351BFB3-CE42-44BB-A0CD-916922158831}" srcOrd="0" destOrd="0" parTransId="{CE997369-B749-4039-88CB-D3E7DE160081}" sibTransId="{4D34EA85-68E3-4350-827E-0510E8DF39E9}"/>
    <dgm:cxn modelId="{72A7250A-4D08-412D-9228-24584E60CC4A}" srcId="{1351BFB3-CE42-44BB-A0CD-916922158831}" destId="{C749396E-717C-44C7-B106-BC1779A03D4C}" srcOrd="2" destOrd="0" parTransId="{4A000DE9-C560-41B9-897D-E5D614C2451E}" sibTransId="{F609452E-864D-407B-A9FA-106E5A571B60}"/>
    <dgm:cxn modelId="{02878468-B0B6-4504-86D3-5F69009A0B41}" type="presOf" srcId="{C749396E-717C-44C7-B106-BC1779A03D4C}" destId="{089CA09D-95C8-4B3D-9D38-FFAE11B11C2E}" srcOrd="0" destOrd="0" presId="urn:microsoft.com/office/officeart/2008/layout/HalfCircleOrganizationChart"/>
    <dgm:cxn modelId="{D862F3D4-159D-4DE6-8B30-ECB04CCEC41A}" type="presOf" srcId="{8CF1DF91-7DE7-496D-8B63-241222096D10}" destId="{EA6C9857-3270-45B5-B8A0-C7C476779BA6}" srcOrd="0" destOrd="0" presId="urn:microsoft.com/office/officeart/2008/layout/HalfCircleOrganizationChart"/>
    <dgm:cxn modelId="{99B91D1D-84EB-4FAE-BFB3-A135670B7ADC}" type="presOf" srcId="{1351BFB3-CE42-44BB-A0CD-916922158831}" destId="{BA894E5E-286F-4741-BCFF-4A676CEBD2E1}" srcOrd="1" destOrd="0" presId="urn:microsoft.com/office/officeart/2008/layout/HalfCircleOrganizationChart"/>
    <dgm:cxn modelId="{A14AF41C-B578-41F7-A716-82FB764AFAC7}" type="presOf" srcId="{4A000DE9-C560-41B9-897D-E5D614C2451E}" destId="{F25C21B2-1F0D-4444-AECE-8F1BC670AF1F}" srcOrd="0" destOrd="0" presId="urn:microsoft.com/office/officeart/2008/layout/HalfCircleOrganizationChart"/>
    <dgm:cxn modelId="{5060BAC7-7B60-4483-B20F-5FC741108BA9}" type="presOf" srcId="{A1C6562B-041C-4B21-8FF6-637CCF9419FA}" destId="{65F7590F-BEE5-4DA9-AEA2-B399528C450E}" srcOrd="0" destOrd="0" presId="urn:microsoft.com/office/officeart/2008/layout/HalfCircleOrganizationChart"/>
    <dgm:cxn modelId="{030FC18E-8B44-417A-94C1-B6BC77D88D28}" type="presOf" srcId="{FFBC29CE-589D-4F67-ACB9-DD4A8A86E502}" destId="{E170FA5F-48EE-48BC-BE17-DC6198151AE3}" srcOrd="0" destOrd="0" presId="urn:microsoft.com/office/officeart/2008/layout/HalfCircleOrganizationChart"/>
    <dgm:cxn modelId="{006D7B6C-61C8-4158-93B7-C315D4EB1322}" type="presParOf" srcId="{E170FA5F-48EE-48BC-BE17-DC6198151AE3}" destId="{0647E956-C2F7-4A79-8E73-169C73D1D17E}" srcOrd="0" destOrd="0" presId="urn:microsoft.com/office/officeart/2008/layout/HalfCircleOrganizationChart"/>
    <dgm:cxn modelId="{E39BE89B-58C9-456B-B7CF-0E83BB294340}" type="presParOf" srcId="{0647E956-C2F7-4A79-8E73-169C73D1D17E}" destId="{39EA25F9-3CA7-44DE-88EF-BD3778EF6284}" srcOrd="0" destOrd="0" presId="urn:microsoft.com/office/officeart/2008/layout/HalfCircleOrganizationChart"/>
    <dgm:cxn modelId="{51172ED2-9E0A-4FA1-9241-A1127D7DEACB}" type="presParOf" srcId="{39EA25F9-3CA7-44DE-88EF-BD3778EF6284}" destId="{43012AB7-1B2D-44D8-99A3-B6BDFC9666F5}" srcOrd="0" destOrd="0" presId="urn:microsoft.com/office/officeart/2008/layout/HalfCircleOrganizationChart"/>
    <dgm:cxn modelId="{FE99219E-32DC-4135-AC2A-D2CB101351C7}" type="presParOf" srcId="{39EA25F9-3CA7-44DE-88EF-BD3778EF6284}" destId="{7B95555B-E2D9-4B41-85DF-93BEB3B8C58B}" srcOrd="1" destOrd="0" presId="urn:microsoft.com/office/officeart/2008/layout/HalfCircleOrganizationChart"/>
    <dgm:cxn modelId="{D1E6618E-5B90-44BD-91C4-D8A178ABE8A9}" type="presParOf" srcId="{39EA25F9-3CA7-44DE-88EF-BD3778EF6284}" destId="{AFF0086E-6E28-4711-A624-1CABC76F1DA8}" srcOrd="2" destOrd="0" presId="urn:microsoft.com/office/officeart/2008/layout/HalfCircleOrganizationChart"/>
    <dgm:cxn modelId="{BAA3FC87-7042-46FD-9686-59556DC1B076}" type="presParOf" srcId="{39EA25F9-3CA7-44DE-88EF-BD3778EF6284}" destId="{BA894E5E-286F-4741-BCFF-4A676CEBD2E1}" srcOrd="3" destOrd="0" presId="urn:microsoft.com/office/officeart/2008/layout/HalfCircleOrganizationChart"/>
    <dgm:cxn modelId="{48FD1B47-CFC8-478E-8D9B-1C716BD07225}" type="presParOf" srcId="{0647E956-C2F7-4A79-8E73-169C73D1D17E}" destId="{CD6894B2-B3CD-4700-8979-F3FFB3202ED4}" srcOrd="1" destOrd="0" presId="urn:microsoft.com/office/officeart/2008/layout/HalfCircleOrganizationChart"/>
    <dgm:cxn modelId="{0F2B58D0-4A7B-4B1C-9F18-E524D113BA2E}" type="presParOf" srcId="{CD6894B2-B3CD-4700-8979-F3FFB3202ED4}" destId="{EA6C9857-3270-45B5-B8A0-C7C476779BA6}" srcOrd="0" destOrd="0" presId="urn:microsoft.com/office/officeart/2008/layout/HalfCircleOrganizationChart"/>
    <dgm:cxn modelId="{E3203D4A-73D6-48B4-B1A1-EE68B1DE0EAF}" type="presParOf" srcId="{CD6894B2-B3CD-4700-8979-F3FFB3202ED4}" destId="{F1E651D1-1505-4573-987F-48D0C0675F9F}" srcOrd="1" destOrd="0" presId="urn:microsoft.com/office/officeart/2008/layout/HalfCircleOrganizationChart"/>
    <dgm:cxn modelId="{ABAF9481-309F-42A2-A8AF-56EB0D71BA7E}" type="presParOf" srcId="{F1E651D1-1505-4573-987F-48D0C0675F9F}" destId="{04B7CDB0-2DEF-4845-B04D-C9C443898734}" srcOrd="0" destOrd="0" presId="urn:microsoft.com/office/officeart/2008/layout/HalfCircleOrganizationChart"/>
    <dgm:cxn modelId="{456940D8-AA57-4138-BE39-A73208520FAC}" type="presParOf" srcId="{04B7CDB0-2DEF-4845-B04D-C9C443898734}" destId="{65F7590F-BEE5-4DA9-AEA2-B399528C450E}" srcOrd="0" destOrd="0" presId="urn:microsoft.com/office/officeart/2008/layout/HalfCircleOrganizationChart"/>
    <dgm:cxn modelId="{9019DEC0-3D0C-4103-AFA8-6772BBBF7386}" type="presParOf" srcId="{04B7CDB0-2DEF-4845-B04D-C9C443898734}" destId="{91B89D0A-1206-4833-9CDA-D914E5A66B21}" srcOrd="1" destOrd="0" presId="urn:microsoft.com/office/officeart/2008/layout/HalfCircleOrganizationChart"/>
    <dgm:cxn modelId="{04E29FC7-F0B9-4FCE-8AE1-013539173AA3}" type="presParOf" srcId="{04B7CDB0-2DEF-4845-B04D-C9C443898734}" destId="{4B3BAF14-E41E-4F90-AC4B-69B305EF1788}" srcOrd="2" destOrd="0" presId="urn:microsoft.com/office/officeart/2008/layout/HalfCircleOrganizationChart"/>
    <dgm:cxn modelId="{7DAD9C5F-667D-466A-A7D4-21D2CFDA548F}" type="presParOf" srcId="{04B7CDB0-2DEF-4845-B04D-C9C443898734}" destId="{2342A275-ADE2-4D25-8161-D4A8C152E3FC}" srcOrd="3" destOrd="0" presId="urn:microsoft.com/office/officeart/2008/layout/HalfCircleOrganizationChart"/>
    <dgm:cxn modelId="{D685AA6E-A68E-4F26-B8EB-15E35F6F6003}" type="presParOf" srcId="{F1E651D1-1505-4573-987F-48D0C0675F9F}" destId="{CD6CFF94-2F92-4515-B3D4-3D0A3A48ADA5}" srcOrd="1" destOrd="0" presId="urn:microsoft.com/office/officeart/2008/layout/HalfCircleOrganizationChart"/>
    <dgm:cxn modelId="{6C79ECC0-B36F-42AB-9C4F-6339A331B336}" type="presParOf" srcId="{F1E651D1-1505-4573-987F-48D0C0675F9F}" destId="{974F64D9-CB06-4367-BF7D-54B875B81F44}" srcOrd="2" destOrd="0" presId="urn:microsoft.com/office/officeart/2008/layout/HalfCircleOrganizationChart"/>
    <dgm:cxn modelId="{C9370D72-7CE8-4D55-BB5B-C855171BD27D}" type="presParOf" srcId="{CD6894B2-B3CD-4700-8979-F3FFB3202ED4}" destId="{6F445EFB-15DC-46FF-B1C8-1A8A9E43ACBD}" srcOrd="2" destOrd="0" presId="urn:microsoft.com/office/officeart/2008/layout/HalfCircleOrganizationChart"/>
    <dgm:cxn modelId="{075B824E-4A06-4CB5-A4F4-D692278DD153}" type="presParOf" srcId="{CD6894B2-B3CD-4700-8979-F3FFB3202ED4}" destId="{D1353363-BC46-4F7E-AE22-885FB6B66C69}" srcOrd="3" destOrd="0" presId="urn:microsoft.com/office/officeart/2008/layout/HalfCircleOrganizationChart"/>
    <dgm:cxn modelId="{7718F625-78DF-4649-9D25-273804B45BE1}" type="presParOf" srcId="{D1353363-BC46-4F7E-AE22-885FB6B66C69}" destId="{B6B8DE12-50D0-4AA6-9889-726220E34D16}" srcOrd="0" destOrd="0" presId="urn:microsoft.com/office/officeart/2008/layout/HalfCircleOrganizationChart"/>
    <dgm:cxn modelId="{E1C6210E-19B9-424A-8FBB-C6DA18EBD8D4}" type="presParOf" srcId="{B6B8DE12-50D0-4AA6-9889-726220E34D16}" destId="{949752EE-20F0-4B31-9786-C4D99DBF1A92}" srcOrd="0" destOrd="0" presId="urn:microsoft.com/office/officeart/2008/layout/HalfCircleOrganizationChart"/>
    <dgm:cxn modelId="{E3CD9BB2-6742-4829-9BF4-676024F72173}" type="presParOf" srcId="{B6B8DE12-50D0-4AA6-9889-726220E34D16}" destId="{437762A4-93A8-4E30-AB64-D0E0B06F1865}" srcOrd="1" destOrd="0" presId="urn:microsoft.com/office/officeart/2008/layout/HalfCircleOrganizationChart"/>
    <dgm:cxn modelId="{F25A266B-F735-4CDC-8A6A-5F5AD87E4D57}" type="presParOf" srcId="{B6B8DE12-50D0-4AA6-9889-726220E34D16}" destId="{BE89F4A3-F45E-4449-9821-B4A379DCF591}" srcOrd="2" destOrd="0" presId="urn:microsoft.com/office/officeart/2008/layout/HalfCircleOrganizationChart"/>
    <dgm:cxn modelId="{1766CE2B-B6CD-4174-A7EC-FF8372018FDA}" type="presParOf" srcId="{B6B8DE12-50D0-4AA6-9889-726220E34D16}" destId="{8EE8B24B-5ABE-4B60-BEE1-3DAA53497378}" srcOrd="3" destOrd="0" presId="urn:microsoft.com/office/officeart/2008/layout/HalfCircleOrganizationChart"/>
    <dgm:cxn modelId="{ADA5CA4B-3926-4841-BECE-7A5B36A17F3D}" type="presParOf" srcId="{D1353363-BC46-4F7E-AE22-885FB6B66C69}" destId="{3D2A58DD-EA25-4F91-A9DF-7C97ADFB724C}" srcOrd="1" destOrd="0" presId="urn:microsoft.com/office/officeart/2008/layout/HalfCircleOrganizationChart"/>
    <dgm:cxn modelId="{39B3A566-B217-4B74-A1B7-0D98882F2630}" type="presParOf" srcId="{D1353363-BC46-4F7E-AE22-885FB6B66C69}" destId="{71A0FCEA-EDF5-48AF-B992-4101C30EB529}" srcOrd="2" destOrd="0" presId="urn:microsoft.com/office/officeart/2008/layout/HalfCircleOrganizationChart"/>
    <dgm:cxn modelId="{47523C67-2D91-48D1-A2BA-4A5EDCDE0676}" type="presParOf" srcId="{CD6894B2-B3CD-4700-8979-F3FFB3202ED4}" destId="{F25C21B2-1F0D-4444-AECE-8F1BC670AF1F}" srcOrd="4" destOrd="0" presId="urn:microsoft.com/office/officeart/2008/layout/HalfCircleOrganizationChart"/>
    <dgm:cxn modelId="{B51D3906-C339-45FC-A9A9-961ACD06BED7}" type="presParOf" srcId="{CD6894B2-B3CD-4700-8979-F3FFB3202ED4}" destId="{7B31ADC3-81E5-4539-B092-603AB5C15630}" srcOrd="5" destOrd="0" presId="urn:microsoft.com/office/officeart/2008/layout/HalfCircleOrganizationChart"/>
    <dgm:cxn modelId="{3F51FBAA-EDBA-4671-99DD-41DB65441413}" type="presParOf" srcId="{7B31ADC3-81E5-4539-B092-603AB5C15630}" destId="{1D2A0444-CF2D-4103-A804-3A5A1A2F05BC}" srcOrd="0" destOrd="0" presId="urn:microsoft.com/office/officeart/2008/layout/HalfCircleOrganizationChart"/>
    <dgm:cxn modelId="{D0AE7F89-B1D7-45D5-A862-9FB897F6147B}" type="presParOf" srcId="{1D2A0444-CF2D-4103-A804-3A5A1A2F05BC}" destId="{089CA09D-95C8-4B3D-9D38-FFAE11B11C2E}" srcOrd="0" destOrd="0" presId="urn:microsoft.com/office/officeart/2008/layout/HalfCircleOrganizationChart"/>
    <dgm:cxn modelId="{0FB9A089-C16B-4BBE-BD98-D733F724AF15}" type="presParOf" srcId="{1D2A0444-CF2D-4103-A804-3A5A1A2F05BC}" destId="{3F4A09F8-88BF-4B1B-90FD-B71954B90C31}" srcOrd="1" destOrd="0" presId="urn:microsoft.com/office/officeart/2008/layout/HalfCircleOrganizationChart"/>
    <dgm:cxn modelId="{5078AD06-A2E7-4FBC-9A86-692870CF2C37}" type="presParOf" srcId="{1D2A0444-CF2D-4103-A804-3A5A1A2F05BC}" destId="{2FDA0B57-3B18-4BC5-9F49-7408732AA1B7}" srcOrd="2" destOrd="0" presId="urn:microsoft.com/office/officeart/2008/layout/HalfCircleOrganizationChart"/>
    <dgm:cxn modelId="{7AAE9146-0AD3-49B2-BECC-74A3A6DD8159}" type="presParOf" srcId="{1D2A0444-CF2D-4103-A804-3A5A1A2F05BC}" destId="{7DE87DBF-BB0E-4585-B86E-2708D332DD04}" srcOrd="3" destOrd="0" presId="urn:microsoft.com/office/officeart/2008/layout/HalfCircleOrganizationChart"/>
    <dgm:cxn modelId="{E14EBD9B-BF19-4248-97CC-3975BECA8702}" type="presParOf" srcId="{7B31ADC3-81E5-4539-B092-603AB5C15630}" destId="{0A3931A1-1EDD-4B77-9906-1F30771BAD13}" srcOrd="1" destOrd="0" presId="urn:microsoft.com/office/officeart/2008/layout/HalfCircleOrganizationChart"/>
    <dgm:cxn modelId="{0746FF64-06E0-44F1-8B1F-D57F34AF5C87}" type="presParOf" srcId="{7B31ADC3-81E5-4539-B092-603AB5C15630}" destId="{79D580EB-EBE7-4F16-A92B-1C34B5299B40}" srcOrd="2" destOrd="0" presId="urn:microsoft.com/office/officeart/2008/layout/HalfCircleOrganizationChart"/>
    <dgm:cxn modelId="{7FB25B23-265E-4D66-ADC1-5D23ABDE0E07}" type="presParOf" srcId="{0647E956-C2F7-4A79-8E73-169C73D1D17E}" destId="{29224286-8C26-45F3-AD13-E4998778FC4C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79548A-9DAA-499D-ABC5-E13E9CA88CC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AB2282-853D-413B-844F-9230C7D7CC73}">
      <dgm:prSet phldrT="[Text]"/>
      <dgm:spPr/>
      <dgm:t>
        <a:bodyPr/>
        <a:lstStyle/>
        <a:p>
          <a:r>
            <a:rPr lang="en-US" dirty="0" err="1" smtClean="0"/>
            <a:t>Sinau</a:t>
          </a:r>
          <a:r>
            <a:rPr lang="en-US" dirty="0" smtClean="0"/>
            <a:t> </a:t>
          </a:r>
          <a:r>
            <a:rPr lang="en-US" dirty="0" err="1" smtClean="0"/>
            <a:t>ragam</a:t>
          </a:r>
          <a:r>
            <a:rPr lang="en-US" dirty="0" smtClean="0"/>
            <a:t> </a:t>
          </a:r>
          <a:r>
            <a:rPr lang="en-US" dirty="0" err="1" smtClean="0"/>
            <a:t>jinis</a:t>
          </a:r>
          <a:r>
            <a:rPr lang="en-US" dirty="0" smtClean="0"/>
            <a:t> </a:t>
          </a:r>
          <a:r>
            <a:rPr lang="en-US" dirty="0" err="1" smtClean="0"/>
            <a:t>gaya</a:t>
          </a:r>
          <a:r>
            <a:rPr lang="en-US" dirty="0" smtClean="0"/>
            <a:t> </a:t>
          </a:r>
          <a:r>
            <a:rPr lang="en-US" dirty="0" err="1" smtClean="0"/>
            <a:t>pewayangan</a:t>
          </a:r>
          <a:endParaRPr lang="en-US" dirty="0"/>
        </a:p>
      </dgm:t>
    </dgm:pt>
    <dgm:pt modelId="{415B6A4E-F4A2-4BC8-A41E-284A7DAD7C1B}" type="parTrans" cxnId="{138194C0-D207-4B48-8E8E-CA07E440D965}">
      <dgm:prSet/>
      <dgm:spPr/>
      <dgm:t>
        <a:bodyPr/>
        <a:lstStyle/>
        <a:p>
          <a:endParaRPr lang="en-US"/>
        </a:p>
      </dgm:t>
    </dgm:pt>
    <dgm:pt modelId="{0A536718-F252-4B47-9663-9591FD736C5C}" type="sibTrans" cxnId="{138194C0-D207-4B48-8E8E-CA07E440D965}">
      <dgm:prSet/>
      <dgm:spPr/>
      <dgm:t>
        <a:bodyPr/>
        <a:lstStyle/>
        <a:p>
          <a:endParaRPr lang="en-US"/>
        </a:p>
      </dgm:t>
    </dgm:pt>
    <dgm:pt modelId="{FC47DC8D-6BEF-48FF-A0BB-7DC8E0B53972}">
      <dgm:prSet phldrT="[Text]"/>
      <dgm:spPr/>
      <dgm:t>
        <a:bodyPr/>
        <a:lstStyle/>
        <a:p>
          <a:r>
            <a:rPr lang="en-US" dirty="0" err="1" smtClean="0"/>
            <a:t>Wayang</a:t>
          </a:r>
          <a:r>
            <a:rPr lang="en-US" dirty="0" smtClean="0"/>
            <a:t> </a:t>
          </a:r>
          <a:r>
            <a:rPr lang="en-US" dirty="0" err="1" smtClean="0"/>
            <a:t>gagrag</a:t>
          </a:r>
          <a:r>
            <a:rPr lang="en-US" dirty="0" smtClean="0"/>
            <a:t> Surakarta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C87034E5-C51D-40CE-B40C-5DDFEF3C055B}" type="parTrans" cxnId="{6FA015A4-2333-426C-A516-A883701BFFB1}">
      <dgm:prSet/>
      <dgm:spPr/>
      <dgm:t>
        <a:bodyPr/>
        <a:lstStyle/>
        <a:p>
          <a:endParaRPr lang="en-US"/>
        </a:p>
      </dgm:t>
    </dgm:pt>
    <dgm:pt modelId="{F865EE53-EBED-42DE-9DB4-0C3DA002A639}" type="sibTrans" cxnId="{6FA015A4-2333-426C-A516-A883701BFFB1}">
      <dgm:prSet/>
      <dgm:spPr/>
      <dgm:t>
        <a:bodyPr/>
        <a:lstStyle/>
        <a:p>
          <a:endParaRPr lang="en-US"/>
        </a:p>
      </dgm:t>
    </dgm:pt>
    <dgm:pt modelId="{A29102CD-727B-4F36-935D-76727663F9CD}">
      <dgm:prSet phldrT="[Text]"/>
      <dgm:spPr/>
      <dgm:t>
        <a:bodyPr/>
        <a:lstStyle/>
        <a:p>
          <a:r>
            <a:rPr lang="en-US" dirty="0" err="1" smtClean="0"/>
            <a:t>Wayang</a:t>
          </a:r>
          <a:r>
            <a:rPr lang="en-US" dirty="0" smtClean="0"/>
            <a:t> </a:t>
          </a:r>
          <a:r>
            <a:rPr lang="en-US" dirty="0" err="1" smtClean="0"/>
            <a:t>gagrag</a:t>
          </a:r>
          <a:r>
            <a:rPr lang="en-US" dirty="0" smtClean="0"/>
            <a:t> </a:t>
          </a:r>
          <a:r>
            <a:rPr lang="en-US" dirty="0" err="1" smtClean="0"/>
            <a:t>Banyumasan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26BA66DA-41BA-456C-87E5-7006A5C16F47}" type="parTrans" cxnId="{DF07E94E-F490-46EE-80BD-95730FDFF3C3}">
      <dgm:prSet/>
      <dgm:spPr/>
      <dgm:t>
        <a:bodyPr/>
        <a:lstStyle/>
        <a:p>
          <a:endParaRPr lang="en-US"/>
        </a:p>
      </dgm:t>
    </dgm:pt>
    <dgm:pt modelId="{2517EE5D-F8A2-4DF9-BA2A-BFF6C3764505}" type="sibTrans" cxnId="{DF07E94E-F490-46EE-80BD-95730FDFF3C3}">
      <dgm:prSet/>
      <dgm:spPr/>
      <dgm:t>
        <a:bodyPr/>
        <a:lstStyle/>
        <a:p>
          <a:endParaRPr lang="en-US"/>
        </a:p>
      </dgm:t>
    </dgm:pt>
    <dgm:pt modelId="{16405498-443C-44F1-8BBD-B889BA9B9A59}">
      <dgm:prSet phldrT="[Text]"/>
      <dgm:spPr/>
      <dgm:t>
        <a:bodyPr/>
        <a:lstStyle/>
        <a:p>
          <a:r>
            <a:rPr lang="en-US" dirty="0" err="1" smtClean="0"/>
            <a:t>Wayang</a:t>
          </a:r>
          <a:r>
            <a:rPr lang="en-US" dirty="0" smtClean="0"/>
            <a:t> </a:t>
          </a:r>
          <a:r>
            <a:rPr lang="en-US" dirty="0" err="1" smtClean="0"/>
            <a:t>gagrag</a:t>
          </a:r>
          <a:r>
            <a:rPr lang="en-US" dirty="0" smtClean="0"/>
            <a:t> </a:t>
          </a:r>
          <a:r>
            <a:rPr lang="en-US" dirty="0" err="1" smtClean="0"/>
            <a:t>Kedu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3377EEF-02AA-44EA-B46D-D071CCFCF286}" type="parTrans" cxnId="{704E0D83-C6F6-464B-9ABB-5192766BA97C}">
      <dgm:prSet/>
      <dgm:spPr/>
      <dgm:t>
        <a:bodyPr/>
        <a:lstStyle/>
        <a:p>
          <a:endParaRPr lang="en-US"/>
        </a:p>
      </dgm:t>
    </dgm:pt>
    <dgm:pt modelId="{732A0680-C8FF-47A6-86E2-AC8B4DF6F42A}" type="sibTrans" cxnId="{704E0D83-C6F6-464B-9ABB-5192766BA97C}">
      <dgm:prSet/>
      <dgm:spPr/>
      <dgm:t>
        <a:bodyPr/>
        <a:lstStyle/>
        <a:p>
          <a:endParaRPr lang="en-US"/>
        </a:p>
      </dgm:t>
    </dgm:pt>
    <dgm:pt modelId="{E8093482-63C4-415F-BC03-88E223F53B87}">
      <dgm:prSet phldrT="[Text]"/>
      <dgm:spPr/>
      <dgm:t>
        <a:bodyPr/>
        <a:lstStyle/>
        <a:p>
          <a:r>
            <a:rPr lang="en-US" dirty="0" err="1" smtClean="0"/>
            <a:t>Wayang</a:t>
          </a:r>
          <a:r>
            <a:rPr lang="en-US" dirty="0" smtClean="0"/>
            <a:t> </a:t>
          </a:r>
          <a:r>
            <a:rPr lang="en-US" dirty="0" err="1" smtClean="0"/>
            <a:t>gagrag</a:t>
          </a:r>
          <a:r>
            <a:rPr lang="en-US" dirty="0" smtClean="0"/>
            <a:t> </a:t>
          </a:r>
          <a:r>
            <a:rPr lang="en-US" dirty="0" err="1" smtClean="0"/>
            <a:t>Tegal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67572366-EA44-4BEF-898D-D2C0A2B22810}" type="parTrans" cxnId="{5C8A877F-E6A4-4D61-9416-5B36C730D788}">
      <dgm:prSet/>
      <dgm:spPr/>
      <dgm:t>
        <a:bodyPr/>
        <a:lstStyle/>
        <a:p>
          <a:endParaRPr lang="en-US"/>
        </a:p>
      </dgm:t>
    </dgm:pt>
    <dgm:pt modelId="{B0725C73-859E-43CF-844C-17C51EB3692B}" type="sibTrans" cxnId="{5C8A877F-E6A4-4D61-9416-5B36C730D788}">
      <dgm:prSet/>
      <dgm:spPr/>
      <dgm:t>
        <a:bodyPr/>
        <a:lstStyle/>
        <a:p>
          <a:endParaRPr lang="en-US"/>
        </a:p>
      </dgm:t>
    </dgm:pt>
    <dgm:pt modelId="{B94D2F7B-F298-4BD7-8F8F-F8B1173D36A3}">
      <dgm:prSet phldrT="[Text]"/>
      <dgm:spPr/>
      <dgm:t>
        <a:bodyPr/>
        <a:lstStyle/>
        <a:p>
          <a:r>
            <a:rPr lang="en-US" dirty="0" err="1" smtClean="0"/>
            <a:t>Wayang</a:t>
          </a:r>
          <a:r>
            <a:rPr lang="en-US" dirty="0" smtClean="0"/>
            <a:t> </a:t>
          </a:r>
          <a:r>
            <a:rPr lang="en-US" dirty="0" err="1" smtClean="0"/>
            <a:t>gagrag</a:t>
          </a:r>
          <a:r>
            <a:rPr lang="en-US" dirty="0" smtClean="0"/>
            <a:t> </a:t>
          </a:r>
          <a:r>
            <a:rPr lang="en-US" dirty="0" err="1" smtClean="0"/>
            <a:t>Lasem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49F793C2-11F3-41EA-A25B-666436320B41}" type="parTrans" cxnId="{D3C0A37F-EBCB-41C4-8701-00B79DC2961A}">
      <dgm:prSet/>
      <dgm:spPr/>
      <dgm:t>
        <a:bodyPr/>
        <a:lstStyle/>
        <a:p>
          <a:endParaRPr lang="en-US"/>
        </a:p>
      </dgm:t>
    </dgm:pt>
    <dgm:pt modelId="{C1A8ED98-80AB-4530-B481-50E0B8FB9D9A}" type="sibTrans" cxnId="{D3C0A37F-EBCB-41C4-8701-00B79DC2961A}">
      <dgm:prSet/>
      <dgm:spPr/>
      <dgm:t>
        <a:bodyPr/>
        <a:lstStyle/>
        <a:p>
          <a:endParaRPr lang="en-US"/>
        </a:p>
      </dgm:t>
    </dgm:pt>
    <dgm:pt modelId="{D541107C-6885-49CC-B026-51FB398FA3A1}" type="pres">
      <dgm:prSet presAssocID="{9179548A-9DAA-499D-ABC5-E13E9CA88CC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2B1BF1B-7B4B-4DBB-9923-0D404616F83D}" type="pres">
      <dgm:prSet presAssocID="{23AB2282-853D-413B-844F-9230C7D7CC73}" presName="hierRoot1" presStyleCnt="0">
        <dgm:presLayoutVars>
          <dgm:hierBranch val="init"/>
        </dgm:presLayoutVars>
      </dgm:prSet>
      <dgm:spPr/>
    </dgm:pt>
    <dgm:pt modelId="{D92AE2FA-1CE0-4D7E-8D89-3C005BE27853}" type="pres">
      <dgm:prSet presAssocID="{23AB2282-853D-413B-844F-9230C7D7CC73}" presName="rootComposite1" presStyleCnt="0"/>
      <dgm:spPr/>
    </dgm:pt>
    <dgm:pt modelId="{11959C02-520C-466A-8928-AA28D82E7BD8}" type="pres">
      <dgm:prSet presAssocID="{23AB2282-853D-413B-844F-9230C7D7CC73}" presName="rootText1" presStyleLbl="node0" presStyleIdx="0" presStyleCnt="1" custScaleX="112438" custScaleY="904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6DC21F-1CF5-4B06-BDF3-A3E4BF0FA6E0}" type="pres">
      <dgm:prSet presAssocID="{23AB2282-853D-413B-844F-9230C7D7CC73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20D4C2B-B078-4019-A513-C3A80C9B3E1F}" type="pres">
      <dgm:prSet presAssocID="{23AB2282-853D-413B-844F-9230C7D7CC73}" presName="hierChild2" presStyleCnt="0"/>
      <dgm:spPr/>
    </dgm:pt>
    <dgm:pt modelId="{A029467E-1365-49C4-ABFA-7E4021DCF812}" type="pres">
      <dgm:prSet presAssocID="{C87034E5-C51D-40CE-B40C-5DDFEF3C055B}" presName="Name37" presStyleLbl="parChTrans1D2" presStyleIdx="0" presStyleCnt="5"/>
      <dgm:spPr/>
      <dgm:t>
        <a:bodyPr/>
        <a:lstStyle/>
        <a:p>
          <a:endParaRPr lang="en-US"/>
        </a:p>
      </dgm:t>
    </dgm:pt>
    <dgm:pt modelId="{0FD9DDA4-2084-4571-B565-9E3F52F94937}" type="pres">
      <dgm:prSet presAssocID="{FC47DC8D-6BEF-48FF-A0BB-7DC8E0B53972}" presName="hierRoot2" presStyleCnt="0">
        <dgm:presLayoutVars>
          <dgm:hierBranch val="init"/>
        </dgm:presLayoutVars>
      </dgm:prSet>
      <dgm:spPr/>
    </dgm:pt>
    <dgm:pt modelId="{EBD49997-F743-4E3E-AB87-817A86443CE6}" type="pres">
      <dgm:prSet presAssocID="{FC47DC8D-6BEF-48FF-A0BB-7DC8E0B53972}" presName="rootComposite" presStyleCnt="0"/>
      <dgm:spPr/>
    </dgm:pt>
    <dgm:pt modelId="{190DDC35-B47D-4498-9D3B-5726AE595385}" type="pres">
      <dgm:prSet presAssocID="{FC47DC8D-6BEF-48FF-A0BB-7DC8E0B53972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A3F72EF-496F-4867-BCFE-FF0B6F5F4F1B}" type="pres">
      <dgm:prSet presAssocID="{FC47DC8D-6BEF-48FF-A0BB-7DC8E0B53972}" presName="rootConnector" presStyleLbl="node2" presStyleIdx="0" presStyleCnt="5"/>
      <dgm:spPr/>
      <dgm:t>
        <a:bodyPr/>
        <a:lstStyle/>
        <a:p>
          <a:endParaRPr lang="en-US"/>
        </a:p>
      </dgm:t>
    </dgm:pt>
    <dgm:pt modelId="{A65E5A97-2BFF-4D1F-9B6B-FB6037603EC8}" type="pres">
      <dgm:prSet presAssocID="{FC47DC8D-6BEF-48FF-A0BB-7DC8E0B53972}" presName="hierChild4" presStyleCnt="0"/>
      <dgm:spPr/>
    </dgm:pt>
    <dgm:pt modelId="{FE4E7826-B4EA-4B3E-9718-3CF1DD99B67E}" type="pres">
      <dgm:prSet presAssocID="{FC47DC8D-6BEF-48FF-A0BB-7DC8E0B53972}" presName="hierChild5" presStyleCnt="0"/>
      <dgm:spPr/>
    </dgm:pt>
    <dgm:pt modelId="{6EBD9E89-0722-40A8-9A10-CA28A33BCA76}" type="pres">
      <dgm:prSet presAssocID="{26BA66DA-41BA-456C-87E5-7006A5C16F47}" presName="Name37" presStyleLbl="parChTrans1D2" presStyleIdx="1" presStyleCnt="5"/>
      <dgm:spPr/>
      <dgm:t>
        <a:bodyPr/>
        <a:lstStyle/>
        <a:p>
          <a:endParaRPr lang="en-US"/>
        </a:p>
      </dgm:t>
    </dgm:pt>
    <dgm:pt modelId="{F1787C64-2C83-4E42-B90A-9A376522A4E3}" type="pres">
      <dgm:prSet presAssocID="{A29102CD-727B-4F36-935D-76727663F9CD}" presName="hierRoot2" presStyleCnt="0">
        <dgm:presLayoutVars>
          <dgm:hierBranch val="init"/>
        </dgm:presLayoutVars>
      </dgm:prSet>
      <dgm:spPr/>
    </dgm:pt>
    <dgm:pt modelId="{1786DE7C-18A6-4C7E-9F8E-56A6CBC1113B}" type="pres">
      <dgm:prSet presAssocID="{A29102CD-727B-4F36-935D-76727663F9CD}" presName="rootComposite" presStyleCnt="0"/>
      <dgm:spPr/>
    </dgm:pt>
    <dgm:pt modelId="{A08E2F2B-11D0-40B7-AB89-F08DE6E247B5}" type="pres">
      <dgm:prSet presAssocID="{A29102CD-727B-4F36-935D-76727663F9CD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9F21F1F-E91F-4997-A4FC-5CB55A83FA45}" type="pres">
      <dgm:prSet presAssocID="{A29102CD-727B-4F36-935D-76727663F9CD}" presName="rootConnector" presStyleLbl="node2" presStyleIdx="1" presStyleCnt="5"/>
      <dgm:spPr/>
      <dgm:t>
        <a:bodyPr/>
        <a:lstStyle/>
        <a:p>
          <a:endParaRPr lang="en-US"/>
        </a:p>
      </dgm:t>
    </dgm:pt>
    <dgm:pt modelId="{7260EF7A-6924-4FE9-81E5-8962454DDD31}" type="pres">
      <dgm:prSet presAssocID="{A29102CD-727B-4F36-935D-76727663F9CD}" presName="hierChild4" presStyleCnt="0"/>
      <dgm:spPr/>
    </dgm:pt>
    <dgm:pt modelId="{38F104D9-A6D7-43A7-A808-9E45CEDFD402}" type="pres">
      <dgm:prSet presAssocID="{A29102CD-727B-4F36-935D-76727663F9CD}" presName="hierChild5" presStyleCnt="0"/>
      <dgm:spPr/>
    </dgm:pt>
    <dgm:pt modelId="{9CF2B815-EC04-4540-BDCD-C2A213C1774D}" type="pres">
      <dgm:prSet presAssocID="{D3377EEF-02AA-44EA-B46D-D071CCFCF286}" presName="Name37" presStyleLbl="parChTrans1D2" presStyleIdx="2" presStyleCnt="5"/>
      <dgm:spPr/>
      <dgm:t>
        <a:bodyPr/>
        <a:lstStyle/>
        <a:p>
          <a:endParaRPr lang="en-US"/>
        </a:p>
      </dgm:t>
    </dgm:pt>
    <dgm:pt modelId="{C3F48DD4-6200-43C5-ABB6-8052A382D88B}" type="pres">
      <dgm:prSet presAssocID="{16405498-443C-44F1-8BBD-B889BA9B9A59}" presName="hierRoot2" presStyleCnt="0">
        <dgm:presLayoutVars>
          <dgm:hierBranch val="init"/>
        </dgm:presLayoutVars>
      </dgm:prSet>
      <dgm:spPr/>
    </dgm:pt>
    <dgm:pt modelId="{BE66D630-162E-419B-B0A9-108E5114C138}" type="pres">
      <dgm:prSet presAssocID="{16405498-443C-44F1-8BBD-B889BA9B9A59}" presName="rootComposite" presStyleCnt="0"/>
      <dgm:spPr/>
    </dgm:pt>
    <dgm:pt modelId="{EA30D66E-BDDB-42B4-9E30-8E64346CB31B}" type="pres">
      <dgm:prSet presAssocID="{16405498-443C-44F1-8BBD-B889BA9B9A59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5F606-073C-4DA5-90E1-BFBF4CDE24F0}" type="pres">
      <dgm:prSet presAssocID="{16405498-443C-44F1-8BBD-B889BA9B9A59}" presName="rootConnector" presStyleLbl="node2" presStyleIdx="2" presStyleCnt="5"/>
      <dgm:spPr/>
      <dgm:t>
        <a:bodyPr/>
        <a:lstStyle/>
        <a:p>
          <a:endParaRPr lang="en-US"/>
        </a:p>
      </dgm:t>
    </dgm:pt>
    <dgm:pt modelId="{5736FFB5-A468-4D4E-99B0-835D69A19A8D}" type="pres">
      <dgm:prSet presAssocID="{16405498-443C-44F1-8BBD-B889BA9B9A59}" presName="hierChild4" presStyleCnt="0"/>
      <dgm:spPr/>
    </dgm:pt>
    <dgm:pt modelId="{5959BB2A-A75A-43B9-8853-F1C436F9EB66}" type="pres">
      <dgm:prSet presAssocID="{16405498-443C-44F1-8BBD-B889BA9B9A59}" presName="hierChild5" presStyleCnt="0"/>
      <dgm:spPr/>
    </dgm:pt>
    <dgm:pt modelId="{6EB7BAF0-A194-4565-BD16-0A8E86F81DD3}" type="pres">
      <dgm:prSet presAssocID="{67572366-EA44-4BEF-898D-D2C0A2B22810}" presName="Name37" presStyleLbl="parChTrans1D2" presStyleIdx="3" presStyleCnt="5"/>
      <dgm:spPr/>
      <dgm:t>
        <a:bodyPr/>
        <a:lstStyle/>
        <a:p>
          <a:endParaRPr lang="en-US"/>
        </a:p>
      </dgm:t>
    </dgm:pt>
    <dgm:pt modelId="{D2C99A99-45B7-45B9-B91F-39294798EDF7}" type="pres">
      <dgm:prSet presAssocID="{E8093482-63C4-415F-BC03-88E223F53B87}" presName="hierRoot2" presStyleCnt="0">
        <dgm:presLayoutVars>
          <dgm:hierBranch val="init"/>
        </dgm:presLayoutVars>
      </dgm:prSet>
      <dgm:spPr/>
    </dgm:pt>
    <dgm:pt modelId="{5257A8D1-0257-4BE3-993A-7A96E8743B54}" type="pres">
      <dgm:prSet presAssocID="{E8093482-63C4-415F-BC03-88E223F53B87}" presName="rootComposite" presStyleCnt="0"/>
      <dgm:spPr/>
    </dgm:pt>
    <dgm:pt modelId="{708D2C45-9756-4CE3-8A9B-FD98486D971B}" type="pres">
      <dgm:prSet presAssocID="{E8093482-63C4-415F-BC03-88E223F53B87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20A0B1D-E1E3-4AAF-8AD5-DD6854731C16}" type="pres">
      <dgm:prSet presAssocID="{E8093482-63C4-415F-BC03-88E223F53B87}" presName="rootConnector" presStyleLbl="node2" presStyleIdx="3" presStyleCnt="5"/>
      <dgm:spPr/>
      <dgm:t>
        <a:bodyPr/>
        <a:lstStyle/>
        <a:p>
          <a:endParaRPr lang="en-US"/>
        </a:p>
      </dgm:t>
    </dgm:pt>
    <dgm:pt modelId="{E4CA34A4-39E1-44B5-963A-9CB7A5110A1F}" type="pres">
      <dgm:prSet presAssocID="{E8093482-63C4-415F-BC03-88E223F53B87}" presName="hierChild4" presStyleCnt="0"/>
      <dgm:spPr/>
    </dgm:pt>
    <dgm:pt modelId="{A66E3054-9E35-49C8-AD8A-DBA25C6D7351}" type="pres">
      <dgm:prSet presAssocID="{E8093482-63C4-415F-BC03-88E223F53B87}" presName="hierChild5" presStyleCnt="0"/>
      <dgm:spPr/>
    </dgm:pt>
    <dgm:pt modelId="{9DE3822B-640E-4E3F-973B-EFCFB10F10A9}" type="pres">
      <dgm:prSet presAssocID="{49F793C2-11F3-41EA-A25B-666436320B41}" presName="Name37" presStyleLbl="parChTrans1D2" presStyleIdx="4" presStyleCnt="5"/>
      <dgm:spPr/>
      <dgm:t>
        <a:bodyPr/>
        <a:lstStyle/>
        <a:p>
          <a:endParaRPr lang="en-US"/>
        </a:p>
      </dgm:t>
    </dgm:pt>
    <dgm:pt modelId="{DA0B9EAA-4477-4270-A09F-A39A0DFD99A2}" type="pres">
      <dgm:prSet presAssocID="{B94D2F7B-F298-4BD7-8F8F-F8B1173D36A3}" presName="hierRoot2" presStyleCnt="0">
        <dgm:presLayoutVars>
          <dgm:hierBranch val="init"/>
        </dgm:presLayoutVars>
      </dgm:prSet>
      <dgm:spPr/>
    </dgm:pt>
    <dgm:pt modelId="{BF2ADA0D-F0F0-4648-870A-7F99A8F901E0}" type="pres">
      <dgm:prSet presAssocID="{B94D2F7B-F298-4BD7-8F8F-F8B1173D36A3}" presName="rootComposite" presStyleCnt="0"/>
      <dgm:spPr/>
    </dgm:pt>
    <dgm:pt modelId="{13BA6C24-2C68-42E0-B4E1-3BB40BE7E232}" type="pres">
      <dgm:prSet presAssocID="{B94D2F7B-F298-4BD7-8F8F-F8B1173D36A3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A65EBAC-ED80-4281-9DEE-4298A55E2830}" type="pres">
      <dgm:prSet presAssocID="{B94D2F7B-F298-4BD7-8F8F-F8B1173D36A3}" presName="rootConnector" presStyleLbl="node2" presStyleIdx="4" presStyleCnt="5"/>
      <dgm:spPr/>
      <dgm:t>
        <a:bodyPr/>
        <a:lstStyle/>
        <a:p>
          <a:endParaRPr lang="en-US"/>
        </a:p>
      </dgm:t>
    </dgm:pt>
    <dgm:pt modelId="{F2C44D9D-C20D-454B-90B5-858BB2E72A78}" type="pres">
      <dgm:prSet presAssocID="{B94D2F7B-F298-4BD7-8F8F-F8B1173D36A3}" presName="hierChild4" presStyleCnt="0"/>
      <dgm:spPr/>
    </dgm:pt>
    <dgm:pt modelId="{D91FC5A8-E7DF-45AD-B76F-2FBD12D222E3}" type="pres">
      <dgm:prSet presAssocID="{B94D2F7B-F298-4BD7-8F8F-F8B1173D36A3}" presName="hierChild5" presStyleCnt="0"/>
      <dgm:spPr/>
    </dgm:pt>
    <dgm:pt modelId="{479087AD-2698-4AE9-A22B-40A20107178C}" type="pres">
      <dgm:prSet presAssocID="{23AB2282-853D-413B-844F-9230C7D7CC73}" presName="hierChild3" presStyleCnt="0"/>
      <dgm:spPr/>
    </dgm:pt>
  </dgm:ptLst>
  <dgm:cxnLst>
    <dgm:cxn modelId="{88A3D009-A8A3-4D28-B8D6-49149A812E77}" type="presOf" srcId="{49F793C2-11F3-41EA-A25B-666436320B41}" destId="{9DE3822B-640E-4E3F-973B-EFCFB10F10A9}" srcOrd="0" destOrd="0" presId="urn:microsoft.com/office/officeart/2005/8/layout/orgChart1"/>
    <dgm:cxn modelId="{2E3024C1-D54F-4244-8193-C44805CCDF6D}" type="presOf" srcId="{E8093482-63C4-415F-BC03-88E223F53B87}" destId="{708D2C45-9756-4CE3-8A9B-FD98486D971B}" srcOrd="0" destOrd="0" presId="urn:microsoft.com/office/officeart/2005/8/layout/orgChart1"/>
    <dgm:cxn modelId="{87AB127A-179F-440E-A2F6-2B92938F8F14}" type="presOf" srcId="{26BA66DA-41BA-456C-87E5-7006A5C16F47}" destId="{6EBD9E89-0722-40A8-9A10-CA28A33BCA76}" srcOrd="0" destOrd="0" presId="urn:microsoft.com/office/officeart/2005/8/layout/orgChart1"/>
    <dgm:cxn modelId="{20C92D5D-1696-4E09-81C6-F855B784778E}" type="presOf" srcId="{B94D2F7B-F298-4BD7-8F8F-F8B1173D36A3}" destId="{13BA6C24-2C68-42E0-B4E1-3BB40BE7E232}" srcOrd="0" destOrd="0" presId="urn:microsoft.com/office/officeart/2005/8/layout/orgChart1"/>
    <dgm:cxn modelId="{DA255A94-9BFF-4C32-88A3-F24EE89DD19A}" type="presOf" srcId="{16405498-443C-44F1-8BBD-B889BA9B9A59}" destId="{EA30D66E-BDDB-42B4-9E30-8E64346CB31B}" srcOrd="0" destOrd="0" presId="urn:microsoft.com/office/officeart/2005/8/layout/orgChart1"/>
    <dgm:cxn modelId="{6FCA9F34-867A-4C8D-B94A-8C1354100974}" type="presOf" srcId="{FC47DC8D-6BEF-48FF-A0BB-7DC8E0B53972}" destId="{190DDC35-B47D-4498-9D3B-5726AE595385}" srcOrd="0" destOrd="0" presId="urn:microsoft.com/office/officeart/2005/8/layout/orgChart1"/>
    <dgm:cxn modelId="{A6FCAC3C-A90A-4621-8F41-AF5A3D079DDB}" type="presOf" srcId="{23AB2282-853D-413B-844F-9230C7D7CC73}" destId="{11959C02-520C-466A-8928-AA28D82E7BD8}" srcOrd="0" destOrd="0" presId="urn:microsoft.com/office/officeart/2005/8/layout/orgChart1"/>
    <dgm:cxn modelId="{96C5DC55-0306-422D-9D13-C8CB29F10876}" type="presOf" srcId="{16405498-443C-44F1-8BBD-B889BA9B9A59}" destId="{B945F606-073C-4DA5-90E1-BFBF4CDE24F0}" srcOrd="1" destOrd="0" presId="urn:microsoft.com/office/officeart/2005/8/layout/orgChart1"/>
    <dgm:cxn modelId="{B5569AB4-E13C-49C6-AF96-D8A72A4A552D}" type="presOf" srcId="{9179548A-9DAA-499D-ABC5-E13E9CA88CC3}" destId="{D541107C-6885-49CC-B026-51FB398FA3A1}" srcOrd="0" destOrd="0" presId="urn:microsoft.com/office/officeart/2005/8/layout/orgChart1"/>
    <dgm:cxn modelId="{138194C0-D207-4B48-8E8E-CA07E440D965}" srcId="{9179548A-9DAA-499D-ABC5-E13E9CA88CC3}" destId="{23AB2282-853D-413B-844F-9230C7D7CC73}" srcOrd="0" destOrd="0" parTransId="{415B6A4E-F4A2-4BC8-A41E-284A7DAD7C1B}" sibTransId="{0A536718-F252-4B47-9663-9591FD736C5C}"/>
    <dgm:cxn modelId="{FB4F6657-3ECD-4BC5-90DA-90DD44A263DC}" type="presOf" srcId="{23AB2282-853D-413B-844F-9230C7D7CC73}" destId="{DE6DC21F-1CF5-4B06-BDF3-A3E4BF0FA6E0}" srcOrd="1" destOrd="0" presId="urn:microsoft.com/office/officeart/2005/8/layout/orgChart1"/>
    <dgm:cxn modelId="{19463351-9EE7-40FC-91FE-676C127CE79F}" type="presOf" srcId="{E8093482-63C4-415F-BC03-88E223F53B87}" destId="{420A0B1D-E1E3-4AAF-8AD5-DD6854731C16}" srcOrd="1" destOrd="0" presId="urn:microsoft.com/office/officeart/2005/8/layout/orgChart1"/>
    <dgm:cxn modelId="{6FA015A4-2333-426C-A516-A883701BFFB1}" srcId="{23AB2282-853D-413B-844F-9230C7D7CC73}" destId="{FC47DC8D-6BEF-48FF-A0BB-7DC8E0B53972}" srcOrd="0" destOrd="0" parTransId="{C87034E5-C51D-40CE-B40C-5DDFEF3C055B}" sibTransId="{F865EE53-EBED-42DE-9DB4-0C3DA002A639}"/>
    <dgm:cxn modelId="{50F7ECC3-B9B1-4744-9D9A-92DADE6E815F}" type="presOf" srcId="{C87034E5-C51D-40CE-B40C-5DDFEF3C055B}" destId="{A029467E-1365-49C4-ABFA-7E4021DCF812}" srcOrd="0" destOrd="0" presId="urn:microsoft.com/office/officeart/2005/8/layout/orgChart1"/>
    <dgm:cxn modelId="{704E0D83-C6F6-464B-9ABB-5192766BA97C}" srcId="{23AB2282-853D-413B-844F-9230C7D7CC73}" destId="{16405498-443C-44F1-8BBD-B889BA9B9A59}" srcOrd="2" destOrd="0" parTransId="{D3377EEF-02AA-44EA-B46D-D071CCFCF286}" sibTransId="{732A0680-C8FF-47A6-86E2-AC8B4DF6F42A}"/>
    <dgm:cxn modelId="{5C8A877F-E6A4-4D61-9416-5B36C730D788}" srcId="{23AB2282-853D-413B-844F-9230C7D7CC73}" destId="{E8093482-63C4-415F-BC03-88E223F53B87}" srcOrd="3" destOrd="0" parTransId="{67572366-EA44-4BEF-898D-D2C0A2B22810}" sibTransId="{B0725C73-859E-43CF-844C-17C51EB3692B}"/>
    <dgm:cxn modelId="{9BA03DA3-D5A6-4B25-8189-FE1A03916206}" type="presOf" srcId="{D3377EEF-02AA-44EA-B46D-D071CCFCF286}" destId="{9CF2B815-EC04-4540-BDCD-C2A213C1774D}" srcOrd="0" destOrd="0" presId="urn:microsoft.com/office/officeart/2005/8/layout/orgChart1"/>
    <dgm:cxn modelId="{83DD7B81-1ABF-4F8B-AF84-D22E81A2FB1F}" type="presOf" srcId="{A29102CD-727B-4F36-935D-76727663F9CD}" destId="{A08E2F2B-11D0-40B7-AB89-F08DE6E247B5}" srcOrd="0" destOrd="0" presId="urn:microsoft.com/office/officeart/2005/8/layout/orgChart1"/>
    <dgm:cxn modelId="{DF07E94E-F490-46EE-80BD-95730FDFF3C3}" srcId="{23AB2282-853D-413B-844F-9230C7D7CC73}" destId="{A29102CD-727B-4F36-935D-76727663F9CD}" srcOrd="1" destOrd="0" parTransId="{26BA66DA-41BA-456C-87E5-7006A5C16F47}" sibTransId="{2517EE5D-F8A2-4DF9-BA2A-BFF6C3764505}"/>
    <dgm:cxn modelId="{9D96DEBF-DA2F-49E8-B4C2-FF6D5E3B1F2D}" type="presOf" srcId="{FC47DC8D-6BEF-48FF-A0BB-7DC8E0B53972}" destId="{EA3F72EF-496F-4867-BCFE-FF0B6F5F4F1B}" srcOrd="1" destOrd="0" presId="urn:microsoft.com/office/officeart/2005/8/layout/orgChart1"/>
    <dgm:cxn modelId="{4FEB1912-5C09-4CC5-B3C9-304505FE1F3B}" type="presOf" srcId="{A29102CD-727B-4F36-935D-76727663F9CD}" destId="{49F21F1F-E91F-4997-A4FC-5CB55A83FA45}" srcOrd="1" destOrd="0" presId="urn:microsoft.com/office/officeart/2005/8/layout/orgChart1"/>
    <dgm:cxn modelId="{7FDADAD3-F529-4ACE-A2E9-019BA4E360F2}" type="presOf" srcId="{B94D2F7B-F298-4BD7-8F8F-F8B1173D36A3}" destId="{6A65EBAC-ED80-4281-9DEE-4298A55E2830}" srcOrd="1" destOrd="0" presId="urn:microsoft.com/office/officeart/2005/8/layout/orgChart1"/>
    <dgm:cxn modelId="{375BF60F-75D5-45C1-8EDF-9767DAD58B05}" type="presOf" srcId="{67572366-EA44-4BEF-898D-D2C0A2B22810}" destId="{6EB7BAF0-A194-4565-BD16-0A8E86F81DD3}" srcOrd="0" destOrd="0" presId="urn:microsoft.com/office/officeart/2005/8/layout/orgChart1"/>
    <dgm:cxn modelId="{D3C0A37F-EBCB-41C4-8701-00B79DC2961A}" srcId="{23AB2282-853D-413B-844F-9230C7D7CC73}" destId="{B94D2F7B-F298-4BD7-8F8F-F8B1173D36A3}" srcOrd="4" destOrd="0" parTransId="{49F793C2-11F3-41EA-A25B-666436320B41}" sibTransId="{C1A8ED98-80AB-4530-B481-50E0B8FB9D9A}"/>
    <dgm:cxn modelId="{46E94BDA-5A38-44BA-B24C-D472838BB4E3}" type="presParOf" srcId="{D541107C-6885-49CC-B026-51FB398FA3A1}" destId="{22B1BF1B-7B4B-4DBB-9923-0D404616F83D}" srcOrd="0" destOrd="0" presId="urn:microsoft.com/office/officeart/2005/8/layout/orgChart1"/>
    <dgm:cxn modelId="{BDEB171C-C16A-46CE-BF9E-5812F84A8A10}" type="presParOf" srcId="{22B1BF1B-7B4B-4DBB-9923-0D404616F83D}" destId="{D92AE2FA-1CE0-4D7E-8D89-3C005BE27853}" srcOrd="0" destOrd="0" presId="urn:microsoft.com/office/officeart/2005/8/layout/orgChart1"/>
    <dgm:cxn modelId="{52D802F6-8743-4AB0-897E-E2E307358C7F}" type="presParOf" srcId="{D92AE2FA-1CE0-4D7E-8D89-3C005BE27853}" destId="{11959C02-520C-466A-8928-AA28D82E7BD8}" srcOrd="0" destOrd="0" presId="urn:microsoft.com/office/officeart/2005/8/layout/orgChart1"/>
    <dgm:cxn modelId="{4BAD4262-34DC-4808-BF0C-6341094E4EEF}" type="presParOf" srcId="{D92AE2FA-1CE0-4D7E-8D89-3C005BE27853}" destId="{DE6DC21F-1CF5-4B06-BDF3-A3E4BF0FA6E0}" srcOrd="1" destOrd="0" presId="urn:microsoft.com/office/officeart/2005/8/layout/orgChart1"/>
    <dgm:cxn modelId="{5891E797-BFAB-4C14-A209-6E5B08E3BFD2}" type="presParOf" srcId="{22B1BF1B-7B4B-4DBB-9923-0D404616F83D}" destId="{120D4C2B-B078-4019-A513-C3A80C9B3E1F}" srcOrd="1" destOrd="0" presId="urn:microsoft.com/office/officeart/2005/8/layout/orgChart1"/>
    <dgm:cxn modelId="{6B12D013-71C6-4F24-90A8-9570A4985DDC}" type="presParOf" srcId="{120D4C2B-B078-4019-A513-C3A80C9B3E1F}" destId="{A029467E-1365-49C4-ABFA-7E4021DCF812}" srcOrd="0" destOrd="0" presId="urn:microsoft.com/office/officeart/2005/8/layout/orgChart1"/>
    <dgm:cxn modelId="{26293B43-0743-4F1E-AD6C-D382C81584C9}" type="presParOf" srcId="{120D4C2B-B078-4019-A513-C3A80C9B3E1F}" destId="{0FD9DDA4-2084-4571-B565-9E3F52F94937}" srcOrd="1" destOrd="0" presId="urn:microsoft.com/office/officeart/2005/8/layout/orgChart1"/>
    <dgm:cxn modelId="{03895B3E-7F66-4370-873B-9DD1189A0A43}" type="presParOf" srcId="{0FD9DDA4-2084-4571-B565-9E3F52F94937}" destId="{EBD49997-F743-4E3E-AB87-817A86443CE6}" srcOrd="0" destOrd="0" presId="urn:microsoft.com/office/officeart/2005/8/layout/orgChart1"/>
    <dgm:cxn modelId="{F5F4F9B2-C500-4FDE-BE11-D8418AAA0E53}" type="presParOf" srcId="{EBD49997-F743-4E3E-AB87-817A86443CE6}" destId="{190DDC35-B47D-4498-9D3B-5726AE595385}" srcOrd="0" destOrd="0" presId="urn:microsoft.com/office/officeart/2005/8/layout/orgChart1"/>
    <dgm:cxn modelId="{8D49BD21-9206-484B-A776-E5E8D66B7CE5}" type="presParOf" srcId="{EBD49997-F743-4E3E-AB87-817A86443CE6}" destId="{EA3F72EF-496F-4867-BCFE-FF0B6F5F4F1B}" srcOrd="1" destOrd="0" presId="urn:microsoft.com/office/officeart/2005/8/layout/orgChart1"/>
    <dgm:cxn modelId="{3955CC1B-86DE-477A-A9D0-AF570D4D72F9}" type="presParOf" srcId="{0FD9DDA4-2084-4571-B565-9E3F52F94937}" destId="{A65E5A97-2BFF-4D1F-9B6B-FB6037603EC8}" srcOrd="1" destOrd="0" presId="urn:microsoft.com/office/officeart/2005/8/layout/orgChart1"/>
    <dgm:cxn modelId="{6645EB43-7D54-426D-A73A-B8C59BF0560F}" type="presParOf" srcId="{0FD9DDA4-2084-4571-B565-9E3F52F94937}" destId="{FE4E7826-B4EA-4B3E-9718-3CF1DD99B67E}" srcOrd="2" destOrd="0" presId="urn:microsoft.com/office/officeart/2005/8/layout/orgChart1"/>
    <dgm:cxn modelId="{3249F6D6-A3BD-42A4-9C7B-4010D4C58515}" type="presParOf" srcId="{120D4C2B-B078-4019-A513-C3A80C9B3E1F}" destId="{6EBD9E89-0722-40A8-9A10-CA28A33BCA76}" srcOrd="2" destOrd="0" presId="urn:microsoft.com/office/officeart/2005/8/layout/orgChart1"/>
    <dgm:cxn modelId="{22B77F42-06CD-4985-B200-12F09B46A8D1}" type="presParOf" srcId="{120D4C2B-B078-4019-A513-C3A80C9B3E1F}" destId="{F1787C64-2C83-4E42-B90A-9A376522A4E3}" srcOrd="3" destOrd="0" presId="urn:microsoft.com/office/officeart/2005/8/layout/orgChart1"/>
    <dgm:cxn modelId="{7C574948-5656-40AD-8711-5F48DB959BFF}" type="presParOf" srcId="{F1787C64-2C83-4E42-B90A-9A376522A4E3}" destId="{1786DE7C-18A6-4C7E-9F8E-56A6CBC1113B}" srcOrd="0" destOrd="0" presId="urn:microsoft.com/office/officeart/2005/8/layout/orgChart1"/>
    <dgm:cxn modelId="{0192C937-4D14-4921-9060-B129CC5CE22F}" type="presParOf" srcId="{1786DE7C-18A6-4C7E-9F8E-56A6CBC1113B}" destId="{A08E2F2B-11D0-40B7-AB89-F08DE6E247B5}" srcOrd="0" destOrd="0" presId="urn:microsoft.com/office/officeart/2005/8/layout/orgChart1"/>
    <dgm:cxn modelId="{86C93D11-F21A-495B-9F9C-EB1BAB1460A0}" type="presParOf" srcId="{1786DE7C-18A6-4C7E-9F8E-56A6CBC1113B}" destId="{49F21F1F-E91F-4997-A4FC-5CB55A83FA45}" srcOrd="1" destOrd="0" presId="urn:microsoft.com/office/officeart/2005/8/layout/orgChart1"/>
    <dgm:cxn modelId="{13B3E89F-5774-4D77-98C2-8661280D9423}" type="presParOf" srcId="{F1787C64-2C83-4E42-B90A-9A376522A4E3}" destId="{7260EF7A-6924-4FE9-81E5-8962454DDD31}" srcOrd="1" destOrd="0" presId="urn:microsoft.com/office/officeart/2005/8/layout/orgChart1"/>
    <dgm:cxn modelId="{32460FD4-759A-4B4A-B080-AB9E39EDC788}" type="presParOf" srcId="{F1787C64-2C83-4E42-B90A-9A376522A4E3}" destId="{38F104D9-A6D7-43A7-A808-9E45CEDFD402}" srcOrd="2" destOrd="0" presId="urn:microsoft.com/office/officeart/2005/8/layout/orgChart1"/>
    <dgm:cxn modelId="{D4D8833B-B2B5-4C43-9EFA-E1FABF2A43CB}" type="presParOf" srcId="{120D4C2B-B078-4019-A513-C3A80C9B3E1F}" destId="{9CF2B815-EC04-4540-BDCD-C2A213C1774D}" srcOrd="4" destOrd="0" presId="urn:microsoft.com/office/officeart/2005/8/layout/orgChart1"/>
    <dgm:cxn modelId="{CCD88C73-345A-40A4-A9DF-9C4F05BBD1D1}" type="presParOf" srcId="{120D4C2B-B078-4019-A513-C3A80C9B3E1F}" destId="{C3F48DD4-6200-43C5-ABB6-8052A382D88B}" srcOrd="5" destOrd="0" presId="urn:microsoft.com/office/officeart/2005/8/layout/orgChart1"/>
    <dgm:cxn modelId="{F0521A3C-3BBF-4990-B7BE-ED8FC15B44B1}" type="presParOf" srcId="{C3F48DD4-6200-43C5-ABB6-8052A382D88B}" destId="{BE66D630-162E-419B-B0A9-108E5114C138}" srcOrd="0" destOrd="0" presId="urn:microsoft.com/office/officeart/2005/8/layout/orgChart1"/>
    <dgm:cxn modelId="{1EB18C9F-6032-4A56-804C-489397C2637F}" type="presParOf" srcId="{BE66D630-162E-419B-B0A9-108E5114C138}" destId="{EA30D66E-BDDB-42B4-9E30-8E64346CB31B}" srcOrd="0" destOrd="0" presId="urn:microsoft.com/office/officeart/2005/8/layout/orgChart1"/>
    <dgm:cxn modelId="{F235E662-FF4E-4972-B6D4-725C2703DB60}" type="presParOf" srcId="{BE66D630-162E-419B-B0A9-108E5114C138}" destId="{B945F606-073C-4DA5-90E1-BFBF4CDE24F0}" srcOrd="1" destOrd="0" presId="urn:microsoft.com/office/officeart/2005/8/layout/orgChart1"/>
    <dgm:cxn modelId="{BD5BB037-EB74-47C9-A98A-90D65D6F78BB}" type="presParOf" srcId="{C3F48DD4-6200-43C5-ABB6-8052A382D88B}" destId="{5736FFB5-A468-4D4E-99B0-835D69A19A8D}" srcOrd="1" destOrd="0" presId="urn:microsoft.com/office/officeart/2005/8/layout/orgChart1"/>
    <dgm:cxn modelId="{04EF70EF-3819-4C8A-BD15-FF67168D0E7F}" type="presParOf" srcId="{C3F48DD4-6200-43C5-ABB6-8052A382D88B}" destId="{5959BB2A-A75A-43B9-8853-F1C436F9EB66}" srcOrd="2" destOrd="0" presId="urn:microsoft.com/office/officeart/2005/8/layout/orgChart1"/>
    <dgm:cxn modelId="{D20D13B6-785F-4F94-81DA-8EB783D175D0}" type="presParOf" srcId="{120D4C2B-B078-4019-A513-C3A80C9B3E1F}" destId="{6EB7BAF0-A194-4565-BD16-0A8E86F81DD3}" srcOrd="6" destOrd="0" presId="urn:microsoft.com/office/officeart/2005/8/layout/orgChart1"/>
    <dgm:cxn modelId="{9C12FCB0-C1B7-45D2-A680-6E661DC9A4A7}" type="presParOf" srcId="{120D4C2B-B078-4019-A513-C3A80C9B3E1F}" destId="{D2C99A99-45B7-45B9-B91F-39294798EDF7}" srcOrd="7" destOrd="0" presId="urn:microsoft.com/office/officeart/2005/8/layout/orgChart1"/>
    <dgm:cxn modelId="{0FD089BC-3F8E-4257-8546-8CAC1F50EF84}" type="presParOf" srcId="{D2C99A99-45B7-45B9-B91F-39294798EDF7}" destId="{5257A8D1-0257-4BE3-993A-7A96E8743B54}" srcOrd="0" destOrd="0" presId="urn:microsoft.com/office/officeart/2005/8/layout/orgChart1"/>
    <dgm:cxn modelId="{F78E8A68-C432-49EB-AA22-D3C483E291DE}" type="presParOf" srcId="{5257A8D1-0257-4BE3-993A-7A96E8743B54}" destId="{708D2C45-9756-4CE3-8A9B-FD98486D971B}" srcOrd="0" destOrd="0" presId="urn:microsoft.com/office/officeart/2005/8/layout/orgChart1"/>
    <dgm:cxn modelId="{560769EE-ABE4-4759-9E9E-27FBC69E0687}" type="presParOf" srcId="{5257A8D1-0257-4BE3-993A-7A96E8743B54}" destId="{420A0B1D-E1E3-4AAF-8AD5-DD6854731C16}" srcOrd="1" destOrd="0" presId="urn:microsoft.com/office/officeart/2005/8/layout/orgChart1"/>
    <dgm:cxn modelId="{70A10C3F-6875-4CE1-918B-A8DAF04B6443}" type="presParOf" srcId="{D2C99A99-45B7-45B9-B91F-39294798EDF7}" destId="{E4CA34A4-39E1-44B5-963A-9CB7A5110A1F}" srcOrd="1" destOrd="0" presId="urn:microsoft.com/office/officeart/2005/8/layout/orgChart1"/>
    <dgm:cxn modelId="{4BE0F163-9C16-4393-A20D-329A612BE53F}" type="presParOf" srcId="{D2C99A99-45B7-45B9-B91F-39294798EDF7}" destId="{A66E3054-9E35-49C8-AD8A-DBA25C6D7351}" srcOrd="2" destOrd="0" presId="urn:microsoft.com/office/officeart/2005/8/layout/orgChart1"/>
    <dgm:cxn modelId="{A2A1D75B-89E4-49ED-8191-E2B9405CAC04}" type="presParOf" srcId="{120D4C2B-B078-4019-A513-C3A80C9B3E1F}" destId="{9DE3822B-640E-4E3F-973B-EFCFB10F10A9}" srcOrd="8" destOrd="0" presId="urn:microsoft.com/office/officeart/2005/8/layout/orgChart1"/>
    <dgm:cxn modelId="{FA023BB3-4A26-4789-9362-007E85D5352A}" type="presParOf" srcId="{120D4C2B-B078-4019-A513-C3A80C9B3E1F}" destId="{DA0B9EAA-4477-4270-A09F-A39A0DFD99A2}" srcOrd="9" destOrd="0" presId="urn:microsoft.com/office/officeart/2005/8/layout/orgChart1"/>
    <dgm:cxn modelId="{91ED5FC0-89AE-4A6A-B983-FB5852717AA5}" type="presParOf" srcId="{DA0B9EAA-4477-4270-A09F-A39A0DFD99A2}" destId="{BF2ADA0D-F0F0-4648-870A-7F99A8F901E0}" srcOrd="0" destOrd="0" presId="urn:microsoft.com/office/officeart/2005/8/layout/orgChart1"/>
    <dgm:cxn modelId="{4F7C7F9E-5A24-4B0B-B9E4-27DDD13B744F}" type="presParOf" srcId="{BF2ADA0D-F0F0-4648-870A-7F99A8F901E0}" destId="{13BA6C24-2C68-42E0-B4E1-3BB40BE7E232}" srcOrd="0" destOrd="0" presId="urn:microsoft.com/office/officeart/2005/8/layout/orgChart1"/>
    <dgm:cxn modelId="{FFF9BC9F-0528-4B41-BD56-D334A37C4A13}" type="presParOf" srcId="{BF2ADA0D-F0F0-4648-870A-7F99A8F901E0}" destId="{6A65EBAC-ED80-4281-9DEE-4298A55E2830}" srcOrd="1" destOrd="0" presId="urn:microsoft.com/office/officeart/2005/8/layout/orgChart1"/>
    <dgm:cxn modelId="{EBFAA5A0-CE04-48E6-A608-05196D5ADE88}" type="presParOf" srcId="{DA0B9EAA-4477-4270-A09F-A39A0DFD99A2}" destId="{F2C44D9D-C20D-454B-90B5-858BB2E72A78}" srcOrd="1" destOrd="0" presId="urn:microsoft.com/office/officeart/2005/8/layout/orgChart1"/>
    <dgm:cxn modelId="{C66A5432-5850-4C50-A124-6AD2804E5D90}" type="presParOf" srcId="{DA0B9EAA-4477-4270-A09F-A39A0DFD99A2}" destId="{D91FC5A8-E7DF-45AD-B76F-2FBD12D222E3}" srcOrd="2" destOrd="0" presId="urn:microsoft.com/office/officeart/2005/8/layout/orgChart1"/>
    <dgm:cxn modelId="{87DBC3D6-A9F8-419F-A18A-4B5D019829C5}" type="presParOf" srcId="{22B1BF1B-7B4B-4DBB-9923-0D404616F83D}" destId="{479087AD-2698-4AE9-A22B-40A20107178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5C21B2-1F0D-4444-AECE-8F1BC670AF1F}">
      <dsp:nvSpPr>
        <dsp:cNvPr id="0" name=""/>
        <dsp:cNvSpPr/>
      </dsp:nvSpPr>
      <dsp:spPr>
        <a:xfrm>
          <a:off x="2772308" y="1485977"/>
          <a:ext cx="1961428" cy="340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206"/>
              </a:lnTo>
              <a:lnTo>
                <a:pt x="1961428" y="170206"/>
              </a:lnTo>
              <a:lnTo>
                <a:pt x="1961428" y="3404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445EFB-15DC-46FF-B1C8-1A8A9E43ACBD}">
      <dsp:nvSpPr>
        <dsp:cNvPr id="0" name=""/>
        <dsp:cNvSpPr/>
      </dsp:nvSpPr>
      <dsp:spPr>
        <a:xfrm>
          <a:off x="2726587" y="1485977"/>
          <a:ext cx="91440" cy="34041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4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6C9857-3270-45B5-B8A0-C7C476779BA6}">
      <dsp:nvSpPr>
        <dsp:cNvPr id="0" name=""/>
        <dsp:cNvSpPr/>
      </dsp:nvSpPr>
      <dsp:spPr>
        <a:xfrm>
          <a:off x="810879" y="1485977"/>
          <a:ext cx="1961428" cy="340413"/>
        </a:xfrm>
        <a:custGeom>
          <a:avLst/>
          <a:gdLst/>
          <a:ahLst/>
          <a:cxnLst/>
          <a:rect l="0" t="0" r="0" b="0"/>
          <a:pathLst>
            <a:path>
              <a:moveTo>
                <a:pt x="1961428" y="0"/>
              </a:moveTo>
              <a:lnTo>
                <a:pt x="1961428" y="170206"/>
              </a:lnTo>
              <a:lnTo>
                <a:pt x="0" y="170206"/>
              </a:lnTo>
              <a:lnTo>
                <a:pt x="0" y="3404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95555B-E2D9-4B41-85DF-93BEB3B8C58B}">
      <dsp:nvSpPr>
        <dsp:cNvPr id="0" name=""/>
        <dsp:cNvSpPr/>
      </dsp:nvSpPr>
      <dsp:spPr>
        <a:xfrm>
          <a:off x="2367054" y="675469"/>
          <a:ext cx="810507" cy="810507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F0086E-6E28-4711-A624-1CABC76F1DA8}">
      <dsp:nvSpPr>
        <dsp:cNvPr id="0" name=""/>
        <dsp:cNvSpPr/>
      </dsp:nvSpPr>
      <dsp:spPr>
        <a:xfrm>
          <a:off x="2367054" y="675469"/>
          <a:ext cx="810507" cy="810507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012AB7-1B2D-44D8-99A3-B6BDFC9666F5}">
      <dsp:nvSpPr>
        <dsp:cNvPr id="0" name=""/>
        <dsp:cNvSpPr/>
      </dsp:nvSpPr>
      <dsp:spPr>
        <a:xfrm>
          <a:off x="1961800" y="821361"/>
          <a:ext cx="1621015" cy="51872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Wayang</a:t>
          </a:r>
          <a:endParaRPr lang="en-US" sz="1700" kern="1200" dirty="0"/>
        </a:p>
      </dsp:txBody>
      <dsp:txXfrm>
        <a:off x="1961800" y="821361"/>
        <a:ext cx="1621015" cy="518724"/>
      </dsp:txXfrm>
    </dsp:sp>
    <dsp:sp modelId="{91B89D0A-1206-4833-9CDA-D914E5A66B21}">
      <dsp:nvSpPr>
        <dsp:cNvPr id="0" name=""/>
        <dsp:cNvSpPr/>
      </dsp:nvSpPr>
      <dsp:spPr>
        <a:xfrm>
          <a:off x="405626" y="1826390"/>
          <a:ext cx="810507" cy="810507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3BAF14-E41E-4F90-AC4B-69B305EF1788}">
      <dsp:nvSpPr>
        <dsp:cNvPr id="0" name=""/>
        <dsp:cNvSpPr/>
      </dsp:nvSpPr>
      <dsp:spPr>
        <a:xfrm>
          <a:off x="405626" y="1826390"/>
          <a:ext cx="810507" cy="810507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F7590F-BEE5-4DA9-AEA2-B399528C450E}">
      <dsp:nvSpPr>
        <dsp:cNvPr id="0" name=""/>
        <dsp:cNvSpPr/>
      </dsp:nvSpPr>
      <dsp:spPr>
        <a:xfrm>
          <a:off x="372" y="1972281"/>
          <a:ext cx="1621015" cy="51872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Pangerten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Wayang</a:t>
          </a:r>
          <a:endParaRPr lang="en-US" sz="1700" kern="1200" dirty="0"/>
        </a:p>
      </dsp:txBody>
      <dsp:txXfrm>
        <a:off x="372" y="1972281"/>
        <a:ext cx="1621015" cy="518724"/>
      </dsp:txXfrm>
    </dsp:sp>
    <dsp:sp modelId="{437762A4-93A8-4E30-AB64-D0E0B06F1865}">
      <dsp:nvSpPr>
        <dsp:cNvPr id="0" name=""/>
        <dsp:cNvSpPr/>
      </dsp:nvSpPr>
      <dsp:spPr>
        <a:xfrm>
          <a:off x="2367054" y="1826390"/>
          <a:ext cx="810507" cy="810507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89F4A3-F45E-4449-9821-B4A379DCF591}">
      <dsp:nvSpPr>
        <dsp:cNvPr id="0" name=""/>
        <dsp:cNvSpPr/>
      </dsp:nvSpPr>
      <dsp:spPr>
        <a:xfrm>
          <a:off x="2367054" y="1826390"/>
          <a:ext cx="810507" cy="810507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9752EE-20F0-4B31-9786-C4D99DBF1A92}">
      <dsp:nvSpPr>
        <dsp:cNvPr id="0" name=""/>
        <dsp:cNvSpPr/>
      </dsp:nvSpPr>
      <dsp:spPr>
        <a:xfrm>
          <a:off x="1961800" y="1972281"/>
          <a:ext cx="1621015" cy="51872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Paedahe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Wayang</a:t>
          </a:r>
          <a:endParaRPr lang="en-US" sz="1700" kern="1200" dirty="0"/>
        </a:p>
      </dsp:txBody>
      <dsp:txXfrm>
        <a:off x="1961800" y="1972281"/>
        <a:ext cx="1621015" cy="518724"/>
      </dsp:txXfrm>
    </dsp:sp>
    <dsp:sp modelId="{3F4A09F8-88BF-4B1B-90FD-B71954B90C31}">
      <dsp:nvSpPr>
        <dsp:cNvPr id="0" name=""/>
        <dsp:cNvSpPr/>
      </dsp:nvSpPr>
      <dsp:spPr>
        <a:xfrm>
          <a:off x="4328482" y="1826390"/>
          <a:ext cx="810507" cy="810507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DA0B57-3B18-4BC5-9F49-7408732AA1B7}">
      <dsp:nvSpPr>
        <dsp:cNvPr id="0" name=""/>
        <dsp:cNvSpPr/>
      </dsp:nvSpPr>
      <dsp:spPr>
        <a:xfrm>
          <a:off x="4328482" y="1826390"/>
          <a:ext cx="810507" cy="810507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9CA09D-95C8-4B3D-9D38-FFAE11B11C2E}">
      <dsp:nvSpPr>
        <dsp:cNvPr id="0" name=""/>
        <dsp:cNvSpPr/>
      </dsp:nvSpPr>
      <dsp:spPr>
        <a:xfrm>
          <a:off x="3923228" y="1972281"/>
          <a:ext cx="1621015" cy="51872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Jinis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Wayang</a:t>
          </a:r>
          <a:endParaRPr lang="en-US" sz="1700" kern="1200" dirty="0"/>
        </a:p>
      </dsp:txBody>
      <dsp:txXfrm>
        <a:off x="3923228" y="1972281"/>
        <a:ext cx="1621015" cy="5187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3822B-640E-4E3F-973B-EFCFB10F10A9}">
      <dsp:nvSpPr>
        <dsp:cNvPr id="0" name=""/>
        <dsp:cNvSpPr/>
      </dsp:nvSpPr>
      <dsp:spPr>
        <a:xfrm>
          <a:off x="4114800" y="1515615"/>
          <a:ext cx="3409628" cy="295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938"/>
              </a:lnTo>
              <a:lnTo>
                <a:pt x="3409628" y="147938"/>
              </a:lnTo>
              <a:lnTo>
                <a:pt x="3409628" y="2958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7BAF0-A194-4565-BD16-0A8E86F81DD3}">
      <dsp:nvSpPr>
        <dsp:cNvPr id="0" name=""/>
        <dsp:cNvSpPr/>
      </dsp:nvSpPr>
      <dsp:spPr>
        <a:xfrm>
          <a:off x="4114800" y="1515615"/>
          <a:ext cx="1704814" cy="295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938"/>
              </a:lnTo>
              <a:lnTo>
                <a:pt x="1704814" y="147938"/>
              </a:lnTo>
              <a:lnTo>
                <a:pt x="1704814" y="2958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F2B815-EC04-4540-BDCD-C2A213C1774D}">
      <dsp:nvSpPr>
        <dsp:cNvPr id="0" name=""/>
        <dsp:cNvSpPr/>
      </dsp:nvSpPr>
      <dsp:spPr>
        <a:xfrm>
          <a:off x="4069080" y="1515615"/>
          <a:ext cx="91440" cy="295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58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D9E89-0722-40A8-9A10-CA28A33BCA76}">
      <dsp:nvSpPr>
        <dsp:cNvPr id="0" name=""/>
        <dsp:cNvSpPr/>
      </dsp:nvSpPr>
      <dsp:spPr>
        <a:xfrm>
          <a:off x="2409985" y="1515615"/>
          <a:ext cx="1704814" cy="295876"/>
        </a:xfrm>
        <a:custGeom>
          <a:avLst/>
          <a:gdLst/>
          <a:ahLst/>
          <a:cxnLst/>
          <a:rect l="0" t="0" r="0" b="0"/>
          <a:pathLst>
            <a:path>
              <a:moveTo>
                <a:pt x="1704814" y="0"/>
              </a:moveTo>
              <a:lnTo>
                <a:pt x="1704814" y="147938"/>
              </a:lnTo>
              <a:lnTo>
                <a:pt x="0" y="147938"/>
              </a:lnTo>
              <a:lnTo>
                <a:pt x="0" y="2958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29467E-1365-49C4-ABFA-7E4021DCF812}">
      <dsp:nvSpPr>
        <dsp:cNvPr id="0" name=""/>
        <dsp:cNvSpPr/>
      </dsp:nvSpPr>
      <dsp:spPr>
        <a:xfrm>
          <a:off x="705171" y="1515615"/>
          <a:ext cx="3409628" cy="295876"/>
        </a:xfrm>
        <a:custGeom>
          <a:avLst/>
          <a:gdLst/>
          <a:ahLst/>
          <a:cxnLst/>
          <a:rect l="0" t="0" r="0" b="0"/>
          <a:pathLst>
            <a:path>
              <a:moveTo>
                <a:pt x="3409628" y="0"/>
              </a:moveTo>
              <a:lnTo>
                <a:pt x="3409628" y="147938"/>
              </a:lnTo>
              <a:lnTo>
                <a:pt x="0" y="147938"/>
              </a:lnTo>
              <a:lnTo>
                <a:pt x="0" y="2958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959C02-520C-466A-8928-AA28D82E7BD8}">
      <dsp:nvSpPr>
        <dsp:cNvPr id="0" name=""/>
        <dsp:cNvSpPr/>
      </dsp:nvSpPr>
      <dsp:spPr>
        <a:xfrm>
          <a:off x="3322709" y="878113"/>
          <a:ext cx="1584180" cy="6375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Sinau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ragam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jinis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gaya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pewayangan</a:t>
          </a:r>
          <a:endParaRPr lang="en-US" sz="1700" kern="1200" dirty="0"/>
        </a:p>
      </dsp:txBody>
      <dsp:txXfrm>
        <a:off x="3322709" y="878113"/>
        <a:ext cx="1584180" cy="637501"/>
      </dsp:txXfrm>
    </dsp:sp>
    <dsp:sp modelId="{190DDC35-B47D-4498-9D3B-5726AE595385}">
      <dsp:nvSpPr>
        <dsp:cNvPr id="0" name=""/>
        <dsp:cNvSpPr/>
      </dsp:nvSpPr>
      <dsp:spPr>
        <a:xfrm>
          <a:off x="703" y="1811492"/>
          <a:ext cx="1408937" cy="70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Wayang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gagrag</a:t>
          </a:r>
          <a:r>
            <a:rPr lang="en-US" sz="1700" kern="1200" dirty="0" smtClean="0"/>
            <a:t> Surakarta</a:t>
          </a:r>
          <a:endParaRPr lang="en-US" sz="1700" kern="1200" dirty="0"/>
        </a:p>
      </dsp:txBody>
      <dsp:txXfrm>
        <a:off x="703" y="1811492"/>
        <a:ext cx="1408937" cy="704468"/>
      </dsp:txXfrm>
    </dsp:sp>
    <dsp:sp modelId="{A08E2F2B-11D0-40B7-AB89-F08DE6E247B5}">
      <dsp:nvSpPr>
        <dsp:cNvPr id="0" name=""/>
        <dsp:cNvSpPr/>
      </dsp:nvSpPr>
      <dsp:spPr>
        <a:xfrm>
          <a:off x="1705517" y="1811492"/>
          <a:ext cx="1408937" cy="70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Wayang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gagrag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Banyumasan</a:t>
          </a:r>
          <a:endParaRPr lang="en-US" sz="1700" kern="1200" dirty="0"/>
        </a:p>
      </dsp:txBody>
      <dsp:txXfrm>
        <a:off x="1705517" y="1811492"/>
        <a:ext cx="1408937" cy="704468"/>
      </dsp:txXfrm>
    </dsp:sp>
    <dsp:sp modelId="{EA30D66E-BDDB-42B4-9E30-8E64346CB31B}">
      <dsp:nvSpPr>
        <dsp:cNvPr id="0" name=""/>
        <dsp:cNvSpPr/>
      </dsp:nvSpPr>
      <dsp:spPr>
        <a:xfrm>
          <a:off x="3410331" y="1811492"/>
          <a:ext cx="1408937" cy="70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Wayang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gagrag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Kedu</a:t>
          </a:r>
          <a:endParaRPr lang="en-US" sz="1700" kern="1200" dirty="0"/>
        </a:p>
      </dsp:txBody>
      <dsp:txXfrm>
        <a:off x="3410331" y="1811492"/>
        <a:ext cx="1408937" cy="704468"/>
      </dsp:txXfrm>
    </dsp:sp>
    <dsp:sp modelId="{708D2C45-9756-4CE3-8A9B-FD98486D971B}">
      <dsp:nvSpPr>
        <dsp:cNvPr id="0" name=""/>
        <dsp:cNvSpPr/>
      </dsp:nvSpPr>
      <dsp:spPr>
        <a:xfrm>
          <a:off x="5115145" y="1811492"/>
          <a:ext cx="1408937" cy="70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Wayang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gagrag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Tegal</a:t>
          </a:r>
          <a:endParaRPr lang="en-US" sz="1700" kern="1200" dirty="0"/>
        </a:p>
      </dsp:txBody>
      <dsp:txXfrm>
        <a:off x="5115145" y="1811492"/>
        <a:ext cx="1408937" cy="704468"/>
      </dsp:txXfrm>
    </dsp:sp>
    <dsp:sp modelId="{13BA6C24-2C68-42E0-B4E1-3BB40BE7E232}">
      <dsp:nvSpPr>
        <dsp:cNvPr id="0" name=""/>
        <dsp:cNvSpPr/>
      </dsp:nvSpPr>
      <dsp:spPr>
        <a:xfrm>
          <a:off x="6819959" y="1811492"/>
          <a:ext cx="1408937" cy="70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Wayang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gagrag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Lasem</a:t>
          </a:r>
          <a:endParaRPr lang="en-US" sz="1700" kern="1200" dirty="0"/>
        </a:p>
      </dsp:txBody>
      <dsp:txXfrm>
        <a:off x="6819959" y="1811492"/>
        <a:ext cx="1408937" cy="704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9792" y="4011910"/>
            <a:ext cx="2895600" cy="273844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98336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1770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46058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2848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522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100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700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9981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1624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5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5813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F51C9-3709-4B35-99B3-D32F5AC199CA}" type="datetimeFigureOut">
              <a:rPr lang="id-ID" smtClean="0"/>
              <a:t>28/10/2022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24258-1980-4938-88E2-3EA32912C436}" type="slidenum">
              <a:rPr lang="id-ID" smtClean="0"/>
              <a:t>‹#›</a:t>
            </a:fld>
            <a:endParaRPr lang="id-ID"/>
          </a:p>
        </p:txBody>
      </p:sp>
      <p:pic>
        <p:nvPicPr>
          <p:cNvPr id="1026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4656137"/>
            <a:ext cx="9156700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BAHAN WFH\SMK Bumper dan template\SMK Bumper dan template\Template Media mengajar_ B.Indo kurikulum merdeka.pn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62" r="23252"/>
          <a:stretch/>
        </p:blipFill>
        <p:spPr bwMode="auto">
          <a:xfrm>
            <a:off x="4139952" y="4656137"/>
            <a:ext cx="1728192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 userDrawn="1"/>
        </p:nvSpPr>
        <p:spPr>
          <a:xfrm>
            <a:off x="2951820" y="4803998"/>
            <a:ext cx="3240360" cy="295019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accent2"/>
                </a:solidFill>
              </a:rPr>
              <a:t>Lantip Basa lan Sastra Jawa</a:t>
            </a:r>
            <a:endParaRPr lang="id-ID" sz="1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B9DD07B-0A34-9A31-E98D-73741A3E3307}"/>
              </a:ext>
            </a:extLst>
          </p:cNvPr>
          <p:cNvSpPr txBox="1"/>
          <p:nvPr/>
        </p:nvSpPr>
        <p:spPr>
          <a:xfrm>
            <a:off x="323528" y="0"/>
            <a:ext cx="912466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cs typeface="Arial" panose="020B0604020202020204" pitchFamily="34" charset="0"/>
              </a:rPr>
              <a:t>BAB 4 </a:t>
            </a:r>
          </a:p>
          <a:p>
            <a:pPr algn="ctr"/>
            <a:r>
              <a:rPr lang="en-US" sz="2800" dirty="0" err="1" smtClean="0"/>
              <a:t>Ngonceki</a:t>
            </a:r>
            <a:r>
              <a:rPr lang="en-US" sz="2800" dirty="0" smtClean="0"/>
              <a:t> </a:t>
            </a:r>
            <a:r>
              <a:rPr lang="en-US" sz="2800" dirty="0" err="1" smtClean="0"/>
              <a:t>Piwulang</a:t>
            </a:r>
            <a:r>
              <a:rPr lang="en-US" sz="2800" dirty="0" smtClean="0"/>
              <a:t> </a:t>
            </a:r>
            <a:r>
              <a:rPr lang="en-US" sz="2800" dirty="0" err="1" smtClean="0"/>
              <a:t>saka</a:t>
            </a:r>
            <a:r>
              <a:rPr lang="en-US" sz="2800" dirty="0" smtClean="0"/>
              <a:t> </a:t>
            </a:r>
            <a:r>
              <a:rPr lang="en-US" sz="2800" dirty="0" err="1" smtClean="0"/>
              <a:t>Crita</a:t>
            </a:r>
            <a:r>
              <a:rPr lang="en-US" sz="2800" dirty="0" smtClean="0"/>
              <a:t> </a:t>
            </a:r>
            <a:r>
              <a:rPr lang="en-US" sz="2800" dirty="0" err="1" smtClean="0"/>
              <a:t>Wayang</a:t>
            </a:r>
            <a:r>
              <a:rPr lang="en-US" sz="2800" dirty="0" smtClean="0"/>
              <a:t> </a:t>
            </a:r>
            <a:endParaRPr lang="en-US" sz="2800" dirty="0"/>
          </a:p>
          <a:p>
            <a:endParaRPr lang="en-ID" sz="3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443958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76"/>
          <a:stretch/>
        </p:blipFill>
        <p:spPr>
          <a:xfrm>
            <a:off x="2077739" y="1026808"/>
            <a:ext cx="5806629" cy="377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2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57200">
              <a:buNone/>
            </a:pPr>
            <a:r>
              <a:rPr lang="en-US" sz="1800" dirty="0" err="1" smtClean="0"/>
              <a:t>Supaya</a:t>
            </a:r>
            <a:r>
              <a:rPr lang="en-US" sz="1800" dirty="0" smtClean="0"/>
              <a:t> </a:t>
            </a:r>
            <a:r>
              <a:rPr lang="en-US" sz="1800" dirty="0" err="1" smtClean="0"/>
              <a:t>siswa</a:t>
            </a:r>
            <a:r>
              <a:rPr lang="en-US" sz="1800" dirty="0" smtClean="0"/>
              <a:t> </a:t>
            </a:r>
            <a:r>
              <a:rPr lang="en-US" sz="1800" dirty="0" err="1" smtClean="0"/>
              <a:t>luwih</a:t>
            </a:r>
            <a:r>
              <a:rPr lang="en-US" sz="1800" dirty="0" smtClean="0"/>
              <a:t> </a:t>
            </a:r>
            <a:r>
              <a:rPr lang="en-US" sz="1800" dirty="0" err="1" smtClean="0"/>
              <a:t>lantip</a:t>
            </a:r>
            <a:r>
              <a:rPr lang="en-US" sz="1800" dirty="0" smtClean="0"/>
              <a:t> </a:t>
            </a:r>
            <a:r>
              <a:rPr lang="en-US" sz="1800" dirty="0" err="1" smtClean="0"/>
              <a:t>anggone</a:t>
            </a:r>
            <a:r>
              <a:rPr lang="en-US" sz="1800" dirty="0" smtClean="0"/>
              <a:t> </a:t>
            </a:r>
            <a:r>
              <a:rPr lang="en-US" sz="1800" dirty="0" err="1" smtClean="0"/>
              <a:t>nganalisis</a:t>
            </a:r>
            <a:r>
              <a:rPr lang="en-US" sz="1800" dirty="0" smtClean="0"/>
              <a:t> </a:t>
            </a:r>
            <a:r>
              <a:rPr lang="en-US" sz="1800" dirty="0" err="1" smtClean="0"/>
              <a:t>isi</a:t>
            </a:r>
            <a:r>
              <a:rPr lang="en-US" sz="1800" dirty="0" smtClean="0"/>
              <a:t> </a:t>
            </a:r>
            <a:r>
              <a:rPr lang="en-US" sz="1800" dirty="0" err="1" smtClean="0"/>
              <a:t>pokok</a:t>
            </a:r>
            <a:r>
              <a:rPr lang="en-US" sz="1800" dirty="0" smtClean="0"/>
              <a:t> </a:t>
            </a:r>
            <a:r>
              <a:rPr lang="en-US" sz="1800" dirty="0" err="1" smtClean="0"/>
              <a:t>saka</a:t>
            </a:r>
            <a:r>
              <a:rPr lang="en-US" sz="1800" dirty="0" smtClean="0"/>
              <a:t> </a:t>
            </a:r>
            <a:r>
              <a:rPr lang="en-US" sz="1800" dirty="0" err="1" smtClean="0"/>
              <a:t>crita</a:t>
            </a:r>
            <a:r>
              <a:rPr lang="en-US" sz="1800" dirty="0" smtClean="0"/>
              <a:t> </a:t>
            </a:r>
            <a:r>
              <a:rPr lang="en-US" sz="1800" dirty="0" err="1" smtClean="0"/>
              <a:t>wayang</a:t>
            </a:r>
            <a:r>
              <a:rPr lang="en-US" sz="1800" dirty="0" smtClean="0"/>
              <a:t>. Ayo </a:t>
            </a:r>
            <a:r>
              <a:rPr lang="en-US" sz="1800" dirty="0" err="1" smtClean="0"/>
              <a:t>nyemak</a:t>
            </a:r>
            <a:r>
              <a:rPr lang="en-US" sz="1800" dirty="0" smtClean="0"/>
              <a:t> audio </a:t>
            </a:r>
            <a:r>
              <a:rPr lang="en-US" sz="1800" dirty="0" err="1" smtClean="0"/>
              <a:t>crita</a:t>
            </a:r>
            <a:r>
              <a:rPr lang="en-US" sz="1800" dirty="0" smtClean="0"/>
              <a:t> </a:t>
            </a:r>
            <a:r>
              <a:rPr lang="en-US" sz="1800" dirty="0" err="1" smtClean="0"/>
              <a:t>wayang</a:t>
            </a:r>
            <a:r>
              <a:rPr lang="en-US" sz="1800" dirty="0" smtClean="0"/>
              <a:t> </a:t>
            </a:r>
            <a:r>
              <a:rPr lang="en-US" sz="1800" dirty="0" err="1" smtClean="0"/>
              <a:t>kanthi</a:t>
            </a:r>
            <a:r>
              <a:rPr lang="en-US" sz="1800" dirty="0" smtClean="0"/>
              <a:t> </a:t>
            </a:r>
            <a:r>
              <a:rPr lang="en-US" sz="1800" dirty="0" err="1" smtClean="0"/>
              <a:t>lakon</a:t>
            </a:r>
            <a:r>
              <a:rPr lang="en-US" sz="1800" dirty="0" smtClean="0"/>
              <a:t> </a:t>
            </a:r>
            <a:r>
              <a:rPr lang="en-US" sz="1800" dirty="0" smtClean="0">
                <a:latin typeface="Calibri" panose="020F0502020204030204" pitchFamily="34" charset="0"/>
              </a:rPr>
              <a:t>“</a:t>
            </a:r>
            <a:r>
              <a:rPr lang="en-US" sz="1800" dirty="0" err="1" smtClean="0">
                <a:latin typeface="Calibri" panose="020F0502020204030204" pitchFamily="34" charset="0"/>
              </a:rPr>
              <a:t>Kurawa</a:t>
            </a:r>
            <a:r>
              <a:rPr lang="en-US" sz="1800" dirty="0" smtClean="0"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latin typeface="Calibri" panose="020F0502020204030204" pitchFamily="34" charset="0"/>
              </a:rPr>
              <a:t>Mbedhah</a:t>
            </a:r>
            <a:r>
              <a:rPr lang="en-US" sz="1800" dirty="0" smtClean="0">
                <a:latin typeface="Calibri" panose="020F0502020204030204" pitchFamily="34" charset="0"/>
              </a:rPr>
              <a:t> </a:t>
            </a:r>
            <a:r>
              <a:rPr lang="en-US" sz="1800" dirty="0" err="1" smtClean="0">
                <a:latin typeface="Calibri" panose="020F0502020204030204" pitchFamily="34" charset="0"/>
              </a:rPr>
              <a:t>Bungkus</a:t>
            </a:r>
            <a:r>
              <a:rPr lang="en-US" sz="1800" dirty="0" smtClean="0">
                <a:latin typeface="Calibri" panose="020F0502020204030204" pitchFamily="34" charset="0"/>
              </a:rPr>
              <a:t>“.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699542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Nemokake</a:t>
            </a:r>
            <a:r>
              <a:rPr lang="en-US" sz="2000" dirty="0" smtClean="0"/>
              <a:t> Isi </a:t>
            </a:r>
            <a:r>
              <a:rPr lang="en-US" sz="2000" dirty="0" err="1" smtClean="0"/>
              <a:t>pokok</a:t>
            </a:r>
            <a:r>
              <a:rPr lang="en-US" sz="2000" dirty="0" smtClean="0"/>
              <a:t> </a:t>
            </a:r>
            <a:r>
              <a:rPr lang="en-US" sz="2000" dirty="0" err="1" smtClean="0"/>
              <a:t>crita</a:t>
            </a:r>
            <a:r>
              <a:rPr lang="en-US" sz="2000" dirty="0" smtClean="0"/>
              <a:t> </a:t>
            </a:r>
            <a:r>
              <a:rPr lang="en-US" sz="2000" dirty="0" err="1" smtClean="0"/>
              <a:t>wayang</a:t>
            </a:r>
            <a:r>
              <a:rPr lang="en-US" sz="2000" dirty="0" smtClean="0"/>
              <a:t> </a:t>
            </a:r>
            <a:r>
              <a:rPr lang="en-US" sz="2000" dirty="0" err="1" smtClean="0"/>
              <a:t>saka</a:t>
            </a:r>
            <a:r>
              <a:rPr lang="en-US" sz="2000" dirty="0" smtClean="0"/>
              <a:t> </a:t>
            </a:r>
            <a:r>
              <a:rPr lang="en-US" sz="2000" dirty="0" err="1" smtClean="0"/>
              <a:t>nyemak</a:t>
            </a:r>
            <a:r>
              <a:rPr lang="en-US" sz="2000" dirty="0" smtClean="0"/>
              <a:t> audio </a:t>
            </a:r>
            <a:r>
              <a:rPr lang="en-US" sz="2000" dirty="0" err="1" smtClean="0"/>
              <a:t>crita</a:t>
            </a:r>
            <a:r>
              <a:rPr lang="en-US" sz="2000" dirty="0" smtClean="0"/>
              <a:t> </a:t>
            </a:r>
            <a:r>
              <a:rPr lang="en-US" sz="2000" dirty="0" err="1" smtClean="0"/>
              <a:t>wayang</a:t>
            </a:r>
            <a:endParaRPr lang="en-US" sz="2000" dirty="0"/>
          </a:p>
        </p:txBody>
      </p:sp>
      <p:pic>
        <p:nvPicPr>
          <p:cNvPr id="5" name="0054180010.0095.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7944" y="2266950"/>
            <a:ext cx="808856" cy="80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4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0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817" y="248567"/>
            <a:ext cx="8229600" cy="1008112"/>
          </a:xfrm>
        </p:spPr>
        <p:txBody>
          <a:bodyPr/>
          <a:lstStyle/>
          <a:p>
            <a:r>
              <a:rPr lang="en-US" sz="3200" dirty="0" smtClean="0">
                <a:latin typeface="+mn-lt"/>
              </a:rPr>
              <a:t>B.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Ndhudhah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Piwulang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Luhur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saka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Crita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Wayang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>
              <a:latin typeface="+mn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407F93E8-A99F-4926-9105-65810A790DE5}"/>
              </a:ext>
            </a:extLst>
          </p:cNvPr>
          <p:cNvGrpSpPr/>
          <p:nvPr/>
        </p:nvGrpSpPr>
        <p:grpSpPr>
          <a:xfrm>
            <a:off x="3491880" y="1635646"/>
            <a:ext cx="1728192" cy="1224136"/>
            <a:chOff x="3366914" y="2916559"/>
            <a:chExt cx="2424286" cy="1655441"/>
          </a:xfrm>
        </p:grpSpPr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CDF4EB6E-D357-4322-B096-7A2E71678706}"/>
                </a:ext>
              </a:extLst>
            </p:cNvPr>
            <p:cNvSpPr/>
            <p:nvPr/>
          </p:nvSpPr>
          <p:spPr>
            <a:xfrm>
              <a:off x="3366914" y="3203451"/>
              <a:ext cx="2424286" cy="12961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137FA302-89DB-41FE-8A06-F560DD0F6D08}"/>
                </a:ext>
              </a:extLst>
            </p:cNvPr>
            <p:cNvSpPr/>
            <p:nvPr/>
          </p:nvSpPr>
          <p:spPr>
            <a:xfrm>
              <a:off x="3419872" y="3140968"/>
              <a:ext cx="2304256" cy="12961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2" name="Rectangle 3">
              <a:extLst>
                <a:ext uri="{FF2B5EF4-FFF2-40B4-BE49-F238E27FC236}">
                  <a16:creationId xmlns="" xmlns:a16="http://schemas.microsoft.com/office/drawing/2014/main" id="{DB05BC86-DC61-435D-9FAF-DFEB7F62073A}"/>
                </a:ext>
              </a:extLst>
            </p:cNvPr>
            <p:cNvSpPr/>
            <p:nvPr/>
          </p:nvSpPr>
          <p:spPr>
            <a:xfrm>
              <a:off x="4572000" y="2916559"/>
              <a:ext cx="1080120" cy="1520552"/>
            </a:xfrm>
            <a:custGeom>
              <a:avLst/>
              <a:gdLst>
                <a:gd name="connsiteX0" fmla="*/ 0 w 1080120"/>
                <a:gd name="connsiteY0" fmla="*/ 0 h 1368152"/>
                <a:gd name="connsiteX1" fmla="*/ 1080120 w 1080120"/>
                <a:gd name="connsiteY1" fmla="*/ 0 h 1368152"/>
                <a:gd name="connsiteX2" fmla="*/ 1080120 w 1080120"/>
                <a:gd name="connsiteY2" fmla="*/ 1368152 h 1368152"/>
                <a:gd name="connsiteX3" fmla="*/ 0 w 1080120"/>
                <a:gd name="connsiteY3" fmla="*/ 1368152 h 1368152"/>
                <a:gd name="connsiteX4" fmla="*/ 0 w 1080120"/>
                <a:gd name="connsiteY4" fmla="*/ 0 h 1368152"/>
                <a:gd name="connsiteX0" fmla="*/ 0 w 1080120"/>
                <a:gd name="connsiteY0" fmla="*/ 95250 h 1463402"/>
                <a:gd name="connsiteX1" fmla="*/ 1080120 w 1080120"/>
                <a:gd name="connsiteY1" fmla="*/ 0 h 1463402"/>
                <a:gd name="connsiteX2" fmla="*/ 1080120 w 1080120"/>
                <a:gd name="connsiteY2" fmla="*/ 1463402 h 1463402"/>
                <a:gd name="connsiteX3" fmla="*/ 0 w 1080120"/>
                <a:gd name="connsiteY3" fmla="*/ 1463402 h 1463402"/>
                <a:gd name="connsiteX4" fmla="*/ 0 w 1080120"/>
                <a:gd name="connsiteY4" fmla="*/ 95250 h 1463402"/>
                <a:gd name="connsiteX0" fmla="*/ 0 w 1080120"/>
                <a:gd name="connsiteY0" fmla="*/ 131815 h 1499967"/>
                <a:gd name="connsiteX1" fmla="*/ 1080120 w 1080120"/>
                <a:gd name="connsiteY1" fmla="*/ 36565 h 1499967"/>
                <a:gd name="connsiteX2" fmla="*/ 1080120 w 1080120"/>
                <a:gd name="connsiteY2" fmla="*/ 1499967 h 1499967"/>
                <a:gd name="connsiteX3" fmla="*/ 0 w 1080120"/>
                <a:gd name="connsiteY3" fmla="*/ 1499967 h 1499967"/>
                <a:gd name="connsiteX4" fmla="*/ 0 w 1080120"/>
                <a:gd name="connsiteY4" fmla="*/ 131815 h 1499967"/>
                <a:gd name="connsiteX0" fmla="*/ 0 w 1080120"/>
                <a:gd name="connsiteY0" fmla="*/ 152612 h 1520764"/>
                <a:gd name="connsiteX1" fmla="*/ 1080120 w 1080120"/>
                <a:gd name="connsiteY1" fmla="*/ 57362 h 1520764"/>
                <a:gd name="connsiteX2" fmla="*/ 1080120 w 1080120"/>
                <a:gd name="connsiteY2" fmla="*/ 1520764 h 1520764"/>
                <a:gd name="connsiteX3" fmla="*/ 0 w 1080120"/>
                <a:gd name="connsiteY3" fmla="*/ 1520764 h 1520764"/>
                <a:gd name="connsiteX4" fmla="*/ 0 w 1080120"/>
                <a:gd name="connsiteY4" fmla="*/ 152612 h 1520764"/>
                <a:gd name="connsiteX0" fmla="*/ 0 w 1080120"/>
                <a:gd name="connsiteY0" fmla="*/ 123156 h 1491308"/>
                <a:gd name="connsiteX1" fmla="*/ 1080120 w 1080120"/>
                <a:gd name="connsiteY1" fmla="*/ 27906 h 1491308"/>
                <a:gd name="connsiteX2" fmla="*/ 1080120 w 1080120"/>
                <a:gd name="connsiteY2" fmla="*/ 1491308 h 1491308"/>
                <a:gd name="connsiteX3" fmla="*/ 0 w 1080120"/>
                <a:gd name="connsiteY3" fmla="*/ 1491308 h 1491308"/>
                <a:gd name="connsiteX4" fmla="*/ 0 w 1080120"/>
                <a:gd name="connsiteY4" fmla="*/ 123156 h 1491308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80120 w 1080120"/>
                <a:gd name="connsiteY2" fmla="*/ 152055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520552">
                  <a:moveTo>
                    <a:pt x="0" y="152400"/>
                  </a:moveTo>
                  <a:cubicBezTo>
                    <a:pt x="369565" y="6350"/>
                    <a:pt x="653405" y="-44450"/>
                    <a:pt x="1080120" y="0"/>
                  </a:cubicBezTo>
                  <a:lnTo>
                    <a:pt x="1070595" y="1349102"/>
                  </a:lnTo>
                  <a:cubicBezTo>
                    <a:pt x="694680" y="1311002"/>
                    <a:pt x="309240" y="1358627"/>
                    <a:pt x="0" y="1520552"/>
                  </a:cubicBezTo>
                  <a:lnTo>
                    <a:pt x="0" y="1524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3" name="Rectangle 3">
              <a:extLst>
                <a:ext uri="{FF2B5EF4-FFF2-40B4-BE49-F238E27FC236}">
                  <a16:creationId xmlns="" xmlns:a16="http://schemas.microsoft.com/office/drawing/2014/main" id="{BE20D4A4-76AF-4BB1-88DB-268F4DCF1DD4}"/>
                </a:ext>
              </a:extLst>
            </p:cNvPr>
            <p:cNvSpPr/>
            <p:nvPr/>
          </p:nvSpPr>
          <p:spPr>
            <a:xfrm flipH="1">
              <a:off x="3491880" y="2916559"/>
              <a:ext cx="1080120" cy="1520552"/>
            </a:xfrm>
            <a:custGeom>
              <a:avLst/>
              <a:gdLst>
                <a:gd name="connsiteX0" fmla="*/ 0 w 1080120"/>
                <a:gd name="connsiteY0" fmla="*/ 0 h 1368152"/>
                <a:gd name="connsiteX1" fmla="*/ 1080120 w 1080120"/>
                <a:gd name="connsiteY1" fmla="*/ 0 h 1368152"/>
                <a:gd name="connsiteX2" fmla="*/ 1080120 w 1080120"/>
                <a:gd name="connsiteY2" fmla="*/ 1368152 h 1368152"/>
                <a:gd name="connsiteX3" fmla="*/ 0 w 1080120"/>
                <a:gd name="connsiteY3" fmla="*/ 1368152 h 1368152"/>
                <a:gd name="connsiteX4" fmla="*/ 0 w 1080120"/>
                <a:gd name="connsiteY4" fmla="*/ 0 h 1368152"/>
                <a:gd name="connsiteX0" fmla="*/ 0 w 1080120"/>
                <a:gd name="connsiteY0" fmla="*/ 95250 h 1463402"/>
                <a:gd name="connsiteX1" fmla="*/ 1080120 w 1080120"/>
                <a:gd name="connsiteY1" fmla="*/ 0 h 1463402"/>
                <a:gd name="connsiteX2" fmla="*/ 1080120 w 1080120"/>
                <a:gd name="connsiteY2" fmla="*/ 1463402 h 1463402"/>
                <a:gd name="connsiteX3" fmla="*/ 0 w 1080120"/>
                <a:gd name="connsiteY3" fmla="*/ 1463402 h 1463402"/>
                <a:gd name="connsiteX4" fmla="*/ 0 w 1080120"/>
                <a:gd name="connsiteY4" fmla="*/ 95250 h 1463402"/>
                <a:gd name="connsiteX0" fmla="*/ 0 w 1080120"/>
                <a:gd name="connsiteY0" fmla="*/ 131815 h 1499967"/>
                <a:gd name="connsiteX1" fmla="*/ 1080120 w 1080120"/>
                <a:gd name="connsiteY1" fmla="*/ 36565 h 1499967"/>
                <a:gd name="connsiteX2" fmla="*/ 1080120 w 1080120"/>
                <a:gd name="connsiteY2" fmla="*/ 1499967 h 1499967"/>
                <a:gd name="connsiteX3" fmla="*/ 0 w 1080120"/>
                <a:gd name="connsiteY3" fmla="*/ 1499967 h 1499967"/>
                <a:gd name="connsiteX4" fmla="*/ 0 w 1080120"/>
                <a:gd name="connsiteY4" fmla="*/ 131815 h 1499967"/>
                <a:gd name="connsiteX0" fmla="*/ 0 w 1080120"/>
                <a:gd name="connsiteY0" fmla="*/ 152612 h 1520764"/>
                <a:gd name="connsiteX1" fmla="*/ 1080120 w 1080120"/>
                <a:gd name="connsiteY1" fmla="*/ 57362 h 1520764"/>
                <a:gd name="connsiteX2" fmla="*/ 1080120 w 1080120"/>
                <a:gd name="connsiteY2" fmla="*/ 1520764 h 1520764"/>
                <a:gd name="connsiteX3" fmla="*/ 0 w 1080120"/>
                <a:gd name="connsiteY3" fmla="*/ 1520764 h 1520764"/>
                <a:gd name="connsiteX4" fmla="*/ 0 w 1080120"/>
                <a:gd name="connsiteY4" fmla="*/ 152612 h 1520764"/>
                <a:gd name="connsiteX0" fmla="*/ 0 w 1080120"/>
                <a:gd name="connsiteY0" fmla="*/ 123156 h 1491308"/>
                <a:gd name="connsiteX1" fmla="*/ 1080120 w 1080120"/>
                <a:gd name="connsiteY1" fmla="*/ 27906 h 1491308"/>
                <a:gd name="connsiteX2" fmla="*/ 1080120 w 1080120"/>
                <a:gd name="connsiteY2" fmla="*/ 1491308 h 1491308"/>
                <a:gd name="connsiteX3" fmla="*/ 0 w 1080120"/>
                <a:gd name="connsiteY3" fmla="*/ 1491308 h 1491308"/>
                <a:gd name="connsiteX4" fmla="*/ 0 w 1080120"/>
                <a:gd name="connsiteY4" fmla="*/ 123156 h 1491308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80120 w 1080120"/>
                <a:gd name="connsiteY2" fmla="*/ 152055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  <a:gd name="connsiteX0" fmla="*/ 0 w 1080120"/>
                <a:gd name="connsiteY0" fmla="*/ 152400 h 1520552"/>
                <a:gd name="connsiteX1" fmla="*/ 1080120 w 1080120"/>
                <a:gd name="connsiteY1" fmla="*/ 0 h 1520552"/>
                <a:gd name="connsiteX2" fmla="*/ 1070595 w 1080120"/>
                <a:gd name="connsiteY2" fmla="*/ 1349102 h 1520552"/>
                <a:gd name="connsiteX3" fmla="*/ 0 w 1080120"/>
                <a:gd name="connsiteY3" fmla="*/ 1520552 h 1520552"/>
                <a:gd name="connsiteX4" fmla="*/ 0 w 1080120"/>
                <a:gd name="connsiteY4" fmla="*/ 152400 h 152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520552">
                  <a:moveTo>
                    <a:pt x="0" y="152400"/>
                  </a:moveTo>
                  <a:cubicBezTo>
                    <a:pt x="369565" y="6350"/>
                    <a:pt x="653405" y="-44450"/>
                    <a:pt x="1080120" y="0"/>
                  </a:cubicBezTo>
                  <a:lnTo>
                    <a:pt x="1070595" y="1349102"/>
                  </a:lnTo>
                  <a:cubicBezTo>
                    <a:pt x="694680" y="1311002"/>
                    <a:pt x="309240" y="1358627"/>
                    <a:pt x="0" y="1520552"/>
                  </a:cubicBezTo>
                  <a:lnTo>
                    <a:pt x="0" y="1524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4" name="Oval 7">
              <a:extLst>
                <a:ext uri="{FF2B5EF4-FFF2-40B4-BE49-F238E27FC236}">
                  <a16:creationId xmlns="" xmlns:a16="http://schemas.microsoft.com/office/drawing/2014/main" id="{C061E204-0CDD-4D61-B6F4-1D9CFF9B0E12}"/>
                </a:ext>
              </a:extLst>
            </p:cNvPr>
            <p:cNvSpPr/>
            <p:nvPr/>
          </p:nvSpPr>
          <p:spPr>
            <a:xfrm>
              <a:off x="4439051" y="4449847"/>
              <a:ext cx="257915" cy="122153"/>
            </a:xfrm>
            <a:custGeom>
              <a:avLst/>
              <a:gdLst/>
              <a:ahLst/>
              <a:cxnLst/>
              <a:rect l="l" t="t" r="r" b="b"/>
              <a:pathLst>
                <a:path w="900094" h="360040">
                  <a:moveTo>
                    <a:pt x="0" y="0"/>
                  </a:moveTo>
                  <a:lnTo>
                    <a:pt x="900094" y="0"/>
                  </a:lnTo>
                  <a:cubicBezTo>
                    <a:pt x="900094" y="198845"/>
                    <a:pt x="698601" y="360040"/>
                    <a:pt x="450047" y="360040"/>
                  </a:cubicBezTo>
                  <a:cubicBezTo>
                    <a:pt x="201493" y="360040"/>
                    <a:pt x="0" y="198845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cxnSp>
        <p:nvCxnSpPr>
          <p:cNvPr id="15" name="Elbow Connector 19">
            <a:extLst>
              <a:ext uri="{FF2B5EF4-FFF2-40B4-BE49-F238E27FC236}">
                <a16:creationId xmlns="" xmlns:a16="http://schemas.microsoft.com/office/drawing/2014/main" id="{05EAEF5E-711B-49AB-B08F-7DED48A354D4}"/>
              </a:ext>
            </a:extLst>
          </p:cNvPr>
          <p:cNvCxnSpPr/>
          <p:nvPr/>
        </p:nvCxnSpPr>
        <p:spPr>
          <a:xfrm flipV="1">
            <a:off x="2951960" y="2859782"/>
            <a:ext cx="1260000" cy="972000"/>
          </a:xfrm>
          <a:prstGeom prst="bentConnector3">
            <a:avLst>
              <a:gd name="adj1" fmla="val 100515"/>
            </a:avLst>
          </a:prstGeom>
          <a:ln w="25400">
            <a:solidFill>
              <a:srgbClr val="00B0F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22">
            <a:extLst>
              <a:ext uri="{FF2B5EF4-FFF2-40B4-BE49-F238E27FC236}">
                <a16:creationId xmlns="" xmlns:a16="http://schemas.microsoft.com/office/drawing/2014/main" id="{32F1BD90-F85C-4C7C-A6FE-6D6DD141EB1F}"/>
              </a:ext>
            </a:extLst>
          </p:cNvPr>
          <p:cNvCxnSpPr>
            <a:cxnSpLocks/>
          </p:cNvCxnSpPr>
          <p:nvPr/>
        </p:nvCxnSpPr>
        <p:spPr>
          <a:xfrm rot="10800000">
            <a:off x="4464128" y="2852445"/>
            <a:ext cx="1260000" cy="972000"/>
          </a:xfrm>
          <a:prstGeom prst="bentConnector3">
            <a:avLst>
              <a:gd name="adj1" fmla="val 99033"/>
            </a:avLst>
          </a:prstGeom>
          <a:ln w="25400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A29C4F90-7ADF-4EB8-8B01-27D905EA9F0F}"/>
              </a:ext>
            </a:extLst>
          </p:cNvPr>
          <p:cNvSpPr txBox="1"/>
          <p:nvPr/>
        </p:nvSpPr>
        <p:spPr>
          <a:xfrm>
            <a:off x="578080" y="3212271"/>
            <a:ext cx="3190672" cy="76944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 algn="r"/>
            <a:r>
              <a:rPr lang="en-US" sz="1600" dirty="0" err="1"/>
              <a:t>Ngonceki</a:t>
            </a:r>
            <a:r>
              <a:rPr lang="en-US" sz="1600" dirty="0"/>
              <a:t> </a:t>
            </a:r>
            <a:r>
              <a:rPr lang="en-US" sz="1600" dirty="0" err="1"/>
              <a:t>piwulang</a:t>
            </a:r>
            <a:r>
              <a:rPr lang="en-US" sz="1600" dirty="0"/>
              <a:t> </a:t>
            </a:r>
            <a:r>
              <a:rPr lang="en-US" sz="1600" dirty="0" err="1"/>
              <a:t>luhur</a:t>
            </a:r>
            <a:r>
              <a:rPr lang="en-US" sz="1600" dirty="0"/>
              <a:t> </a:t>
            </a:r>
            <a:r>
              <a:rPr lang="en-US" sz="1600" dirty="0" err="1"/>
              <a:t>saka</a:t>
            </a:r>
            <a:r>
              <a:rPr lang="en-US" sz="1600" dirty="0"/>
              <a:t> </a:t>
            </a:r>
            <a:r>
              <a:rPr lang="en-US" sz="1600" dirty="0" err="1"/>
              <a:t>crita</a:t>
            </a:r>
            <a:r>
              <a:rPr lang="en-US" sz="1600" dirty="0"/>
              <a:t> </a:t>
            </a:r>
            <a:r>
              <a:rPr lang="en-US" sz="1600" dirty="0" err="1"/>
              <a:t>wayang</a:t>
            </a:r>
            <a:endParaRPr lang="en-US" sz="1600" dirty="0"/>
          </a:p>
          <a:p>
            <a:pPr algn="r"/>
            <a:r>
              <a: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29C4F90-7ADF-4EB8-8B01-27D905EA9F0F}"/>
              </a:ext>
            </a:extLst>
          </p:cNvPr>
          <p:cNvSpPr txBox="1"/>
          <p:nvPr/>
        </p:nvSpPr>
        <p:spPr>
          <a:xfrm>
            <a:off x="4932040" y="3202371"/>
            <a:ext cx="3190672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1600" dirty="0" err="1"/>
              <a:t>Nulad</a:t>
            </a:r>
            <a:r>
              <a:rPr lang="en-US" sz="1600" dirty="0"/>
              <a:t> </a:t>
            </a:r>
            <a:r>
              <a:rPr lang="en-US" sz="1600" dirty="0" err="1"/>
              <a:t>tumindak</a:t>
            </a:r>
            <a:r>
              <a:rPr lang="en-US" sz="1600" dirty="0"/>
              <a:t> </a:t>
            </a:r>
            <a:r>
              <a:rPr lang="en-US" sz="1600" dirty="0" err="1"/>
              <a:t>utama</a:t>
            </a:r>
            <a:r>
              <a:rPr lang="en-US" sz="1600" dirty="0"/>
              <a:t> </a:t>
            </a:r>
            <a:r>
              <a:rPr lang="en-US" sz="1600" dirty="0" err="1"/>
              <a:t>saka</a:t>
            </a:r>
            <a:r>
              <a:rPr lang="en-US" sz="1600" dirty="0"/>
              <a:t> </a:t>
            </a:r>
            <a:r>
              <a:rPr lang="en-US" sz="1600" dirty="0" err="1"/>
              <a:t>piwulang</a:t>
            </a:r>
            <a:r>
              <a:rPr lang="en-US" sz="1600" dirty="0"/>
              <a:t> </a:t>
            </a:r>
            <a:r>
              <a:rPr lang="en-US" sz="1600" dirty="0" err="1"/>
              <a:t>luhur</a:t>
            </a:r>
            <a:r>
              <a:rPr lang="en-US" sz="1600" dirty="0"/>
              <a:t> </a:t>
            </a:r>
            <a:r>
              <a:rPr lang="en-US" sz="1600" dirty="0" err="1"/>
              <a:t>crita</a:t>
            </a:r>
            <a:r>
              <a:rPr lang="en-US" sz="1600" dirty="0"/>
              <a:t> </a:t>
            </a:r>
            <a:r>
              <a:rPr lang="en-US" sz="1600" dirty="0" err="1"/>
              <a:t>wayang</a:t>
            </a:r>
            <a:endParaRPr lang="en-US" sz="1600" dirty="0"/>
          </a:p>
          <a:p>
            <a:pPr lvl="0" algn="r"/>
            <a:endParaRPr lang="en-US" sz="1600" dirty="0"/>
          </a:p>
          <a:p>
            <a:pPr algn="r"/>
            <a:r>
              <a: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15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07" y="123478"/>
            <a:ext cx="8928992" cy="1577330"/>
          </a:xfrm>
        </p:spPr>
        <p:txBody>
          <a:bodyPr/>
          <a:lstStyle/>
          <a:p>
            <a:r>
              <a:rPr lang="en-US" sz="3200" dirty="0" smtClean="0"/>
              <a:t>C.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Ndhudhah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Kearifan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Lokal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Wayang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ing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Saben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Daerah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Adhedhasar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Gagrag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Pewayangan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0180584"/>
              </p:ext>
            </p:extLst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725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39502"/>
            <a:ext cx="4536504" cy="3960440"/>
          </a:xfrm>
        </p:spPr>
        <p:txBody>
          <a:bodyPr/>
          <a:lstStyle/>
          <a:p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Surakarta</a:t>
            </a:r>
          </a:p>
          <a:p>
            <a:pPr marL="0" indent="457200" algn="just">
              <a:lnSpc>
                <a:spcPct val="150000"/>
              </a:lnSpc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sing paling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dimangerteni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masarakat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Tengah.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Mataraman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Surakarta paling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moncer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amarga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daya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pangaribawa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Kraton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Surakarta.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Titikan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iki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yaiku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saben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paraga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duwe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ukuran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awak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luwih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dhuwur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timbang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liyane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5" r="10780" b="16401"/>
          <a:stretch/>
        </p:blipFill>
        <p:spPr>
          <a:xfrm>
            <a:off x="5292080" y="915566"/>
            <a:ext cx="3384376" cy="21070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22404" y="3022599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  <p:sp>
        <p:nvSpPr>
          <p:cNvPr id="6" name="Right Arrow 5">
            <a:hlinkClick r:id="rId3" action="ppaction://hlinksldjump"/>
          </p:cNvPr>
          <p:cNvSpPr/>
          <p:nvPr/>
        </p:nvSpPr>
        <p:spPr>
          <a:xfrm>
            <a:off x="8468376" y="4443958"/>
            <a:ext cx="504056" cy="288032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Right Arrow 6">
            <a:hlinkClick r:id="rId4" action="ppaction://hlinksldjump"/>
          </p:cNvPr>
          <p:cNvSpPr/>
          <p:nvPr/>
        </p:nvSpPr>
        <p:spPr>
          <a:xfrm rot="10800000">
            <a:off x="143507" y="4371950"/>
            <a:ext cx="504056" cy="288032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78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39502"/>
            <a:ext cx="5328592" cy="4248472"/>
          </a:xfrm>
        </p:spPr>
        <p:txBody>
          <a:bodyPr/>
          <a:lstStyle/>
          <a:p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Banyumasan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 algn="just"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Duweni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titikan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nuansa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kerakyatan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kenthel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nuduhake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titikan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watake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masarakat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Banyumas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yaiku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jujur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blaka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suta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Titikan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iki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yaiku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tokoh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Bawor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utawa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Bagong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457200" algn="just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Kedu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 algn="just"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Duweni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titikan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fisik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saka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paraga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yaiku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paraga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awake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paraga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lemu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dhuwure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sedhengan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Praupane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paraga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padha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ndhingkluk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nggambarake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masarakat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kedu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andhap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asor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seneng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umuk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1"/>
          <a:stretch/>
        </p:blipFill>
        <p:spPr>
          <a:xfrm>
            <a:off x="6156176" y="576200"/>
            <a:ext cx="2088231" cy="26957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00192" y="3267338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 rot="10800000">
            <a:off x="143507" y="4371950"/>
            <a:ext cx="504056" cy="288032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Right Arrow 5">
            <a:hlinkClick r:id="rId4" action="ppaction://hlinksldjump"/>
          </p:cNvPr>
          <p:cNvSpPr/>
          <p:nvPr/>
        </p:nvSpPr>
        <p:spPr>
          <a:xfrm>
            <a:off x="8468376" y="4443958"/>
            <a:ext cx="504056" cy="288032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6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563" y="328159"/>
            <a:ext cx="5112568" cy="4320480"/>
          </a:xfrm>
        </p:spPr>
        <p:txBody>
          <a:bodyPr/>
          <a:lstStyle/>
          <a:p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Tegal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iki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kurang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dimangerteni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dening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masarakat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umum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jalaran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wujud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ora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kulit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nanging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golek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Paraga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dadi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ikon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iki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yaiku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Lupit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nggambarake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watak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pemimpin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pinter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duwe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kawibawan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Lasem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iki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moncer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antarane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taun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1990-an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Lasem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Kabupaten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Rembang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 Kang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bedakake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Lasem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yaiku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saka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unsur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iringan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gamelan among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nganggo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gamelan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laras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Slendro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1" b="10800"/>
          <a:stretch/>
        </p:blipFill>
        <p:spPr>
          <a:xfrm>
            <a:off x="6300192" y="483518"/>
            <a:ext cx="2232248" cy="30466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88224" y="3530138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 rot="10800000">
            <a:off x="143507" y="4371950"/>
            <a:ext cx="504056" cy="288032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2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576064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7624" y="411510"/>
            <a:ext cx="7488832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Ngonceki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Piwulang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saka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Crita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Wayang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669" y="1131590"/>
            <a:ext cx="8223787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Tujuan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Pembelajaran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7F69885-469D-CDB3-1F2B-3EF4A584598A}"/>
              </a:ext>
            </a:extLst>
          </p:cNvPr>
          <p:cNvSpPr/>
          <p:nvPr/>
        </p:nvSpPr>
        <p:spPr>
          <a:xfrm>
            <a:off x="395536" y="1419623"/>
            <a:ext cx="8280920" cy="3375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+mj-lt"/>
                <a:cs typeface="Calibri" pitchFamily="34" charset="0"/>
              </a:rPr>
              <a:t>Menganalisis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isi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pokok</a:t>
            </a:r>
            <a:r>
              <a:rPr lang="en-US" sz="1867" dirty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gagasan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dari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kegiatan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menyimak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teks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sastra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pewayangan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secara</a:t>
            </a:r>
            <a:r>
              <a:rPr lang="en-US" sz="1867" dirty="0" smtClean="0">
                <a:latin typeface="+mj-lt"/>
                <a:cs typeface="Calibri" pitchFamily="34" charset="0"/>
              </a:rPr>
              <a:t> </a:t>
            </a:r>
            <a:r>
              <a:rPr lang="en-US" sz="1867" dirty="0" err="1" smtClean="0">
                <a:latin typeface="+mj-lt"/>
                <a:cs typeface="Calibri" pitchFamily="34" charset="0"/>
              </a:rPr>
              <a:t>berkelompok</a:t>
            </a:r>
            <a:r>
              <a:rPr lang="en-US" sz="1867" dirty="0" smtClean="0">
                <a:latin typeface="+mj-lt"/>
                <a:cs typeface="Calibri" pitchFamily="34" charset="0"/>
              </a:rPr>
              <a:t>.</a:t>
            </a:r>
            <a:endParaRPr lang="id-ID" sz="1867" dirty="0">
              <a:latin typeface="+mj-lt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Menyimpulkan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ringkasan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cerita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dari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hasil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menyimak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sastra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pewayangan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disajikan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memanfaaatkan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sarana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media digital</a:t>
            </a:r>
            <a:r>
              <a:rPr lang="en-US" sz="1867" dirty="0" smtClean="0">
                <a:cs typeface="Times New Roman" panose="02020603050405020304" pitchFamily="18" charset="0"/>
              </a:rPr>
              <a:t>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Menafsirkan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piwulang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luhur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terkandung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sastra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pewayangan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secara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kritis</a:t>
            </a:r>
            <a:r>
              <a:rPr lang="en-US" sz="1867" dirty="0" smtClean="0">
                <a:cs typeface="Times New Roman" panose="02020603050405020304" pitchFamily="18" charset="0"/>
              </a:rPr>
              <a:t>.</a:t>
            </a:r>
            <a:endParaRPr lang="en-US" sz="1867" dirty="0" smtClean="0">
              <a:latin typeface="Calibri" pitchFamily="34" charset="0"/>
              <a:cs typeface="Calibri" pitchFamily="34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Mengintegrasikan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piwulang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luhur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terkandung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teks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sastra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pewayangan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kehidupan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Calibri" pitchFamily="34" charset="0"/>
              </a:rPr>
              <a:t>sehari-hari</a:t>
            </a:r>
            <a:r>
              <a:rPr lang="en-US" sz="1867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67" dirty="0" smtClean="0">
              <a:cs typeface="Times New Roman" panose="02020603050405020304" pitchFamily="18" charset="0"/>
            </a:endParaRPr>
          </a:p>
          <a:p>
            <a:pPr marL="423143" indent="-423143" eaLnBrk="0" hangingPunct="0">
              <a:spcBef>
                <a:spcPts val="800"/>
              </a:spcBef>
              <a:buFont typeface="Wingdings" pitchFamily="2" charset="2"/>
              <a:buChar char="§"/>
            </a:pP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Membandingkan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ragam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jenis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gagrag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pewayangan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di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Jawa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Tengah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sebagai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potensi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kearifan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sz="1867" dirty="0" err="1" smtClean="0">
                <a:latin typeface="Calibri" pitchFamily="34" charset="0"/>
                <a:cs typeface="Times New Roman" panose="02020603050405020304" pitchFamily="18" charset="0"/>
              </a:rPr>
              <a:t>lokal</a:t>
            </a:r>
            <a:r>
              <a:rPr lang="en-US" sz="1867" dirty="0" smtClean="0">
                <a:latin typeface="Calibri" pitchFamily="34" charset="0"/>
                <a:cs typeface="Times New Roman" panose="02020603050405020304" pitchFamily="18" charset="0"/>
              </a:rPr>
              <a:t>.</a:t>
            </a:r>
            <a:endParaRPr lang="en-US" sz="1867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3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71550"/>
            <a:ext cx="8229600" cy="339447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err="1"/>
              <a:t>Beriman</a:t>
            </a:r>
            <a:r>
              <a:rPr lang="en-US" sz="1800" dirty="0"/>
              <a:t>, </a:t>
            </a:r>
            <a:r>
              <a:rPr lang="en-US" sz="1800" dirty="0" err="1"/>
              <a:t>Bertakwa</a:t>
            </a:r>
            <a:r>
              <a:rPr lang="en-US" sz="1800" dirty="0"/>
              <a:t> </a:t>
            </a:r>
            <a:r>
              <a:rPr lang="en-US" sz="1800" dirty="0" err="1"/>
              <a:t>kepada</a:t>
            </a:r>
            <a:r>
              <a:rPr lang="en-US" sz="1800" dirty="0"/>
              <a:t> </a:t>
            </a:r>
            <a:r>
              <a:rPr lang="en-US" sz="1800" dirty="0" err="1"/>
              <a:t>Tuhan</a:t>
            </a:r>
            <a:r>
              <a:rPr lang="en-US" sz="1800" dirty="0"/>
              <a:t> Yang </a:t>
            </a:r>
            <a:r>
              <a:rPr lang="en-US" sz="1800" dirty="0" err="1"/>
              <a:t>Maha</a:t>
            </a:r>
            <a:r>
              <a:rPr lang="en-US" sz="1800" dirty="0"/>
              <a:t> </a:t>
            </a:r>
            <a:r>
              <a:rPr lang="en-US" sz="1800" dirty="0" err="1"/>
              <a:t>Esa</a:t>
            </a:r>
            <a:r>
              <a:rPr lang="en-US" sz="1800" dirty="0"/>
              <a:t> </a:t>
            </a:r>
            <a:r>
              <a:rPr lang="en-US" sz="1800" dirty="0" err="1"/>
              <a:t>dan</a:t>
            </a:r>
            <a:r>
              <a:rPr lang="en-US" sz="1800" dirty="0"/>
              <a:t> </a:t>
            </a:r>
            <a:r>
              <a:rPr lang="en-US" sz="1800" dirty="0" err="1"/>
              <a:t>Berakhlak</a:t>
            </a:r>
            <a:r>
              <a:rPr lang="en-US" sz="1800" dirty="0"/>
              <a:t> </a:t>
            </a:r>
            <a:r>
              <a:rPr lang="en-US" sz="1800" dirty="0" err="1"/>
              <a:t>Mulia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Berkebinekaan</a:t>
            </a:r>
            <a:r>
              <a:rPr lang="en-US" sz="1800" dirty="0" smtClean="0"/>
              <a:t> Global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Gotong</a:t>
            </a:r>
            <a:r>
              <a:rPr lang="en-US" sz="1800" dirty="0" smtClean="0"/>
              <a:t> </a:t>
            </a:r>
            <a:r>
              <a:rPr lang="en-US" sz="1800" dirty="0" err="1" smtClean="0"/>
              <a:t>royong</a:t>
            </a: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Mandiri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 err="1"/>
              <a:t>Bernalar</a:t>
            </a:r>
            <a:r>
              <a:rPr lang="en-US" sz="1800" dirty="0"/>
              <a:t> </a:t>
            </a:r>
            <a:r>
              <a:rPr lang="en-US" sz="1800" dirty="0" err="1"/>
              <a:t>Kritis</a:t>
            </a: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err="1" smtClean="0"/>
              <a:t>Kreatif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Profil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Pelajar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Pancasila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0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286B400-5A89-38C7-0E0E-E7D55F339586}"/>
              </a:ext>
            </a:extLst>
          </p:cNvPr>
          <p:cNvSpPr/>
          <p:nvPr/>
        </p:nvSpPr>
        <p:spPr>
          <a:xfrm>
            <a:off x="251520" y="195486"/>
            <a:ext cx="8424936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Bebuka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Materi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65646400"/>
              </p:ext>
            </p:extLst>
          </p:nvPr>
        </p:nvGraphicFramePr>
        <p:xfrm>
          <a:off x="1691680" y="843558"/>
          <a:ext cx="5544616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656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99542"/>
            <a:ext cx="4392488" cy="3876380"/>
          </a:xfrm>
        </p:spPr>
        <p:txBody>
          <a:bodyPr/>
          <a:lstStyle/>
          <a:p>
            <a:pPr marL="0" indent="461963" algn="just">
              <a:lnSpc>
                <a:spcPct val="150000"/>
              </a:lnSpc>
              <a:buNone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yaiku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crita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lumantar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boneka-boneka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nduweni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wewayangan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utawa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ayang-ayang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Lamun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ditlesih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maneh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tembung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basa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asale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saka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tembung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wewayangan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tegese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bayangan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utawa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ayang-ayang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Crita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mujudake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salah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siji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wujud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karya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sastra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asipat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fiktif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utawa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rekaan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3426" y="402606"/>
            <a:ext cx="2288414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Pangerten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Wayang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1" b="12201"/>
          <a:stretch/>
        </p:blipFill>
        <p:spPr>
          <a:xfrm>
            <a:off x="5189544" y="939522"/>
            <a:ext cx="3486912" cy="23102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84168" y="3249749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771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6988" y="402606"/>
            <a:ext cx="2572883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Paedahe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Wayang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804" y="766834"/>
            <a:ext cx="4369228" cy="3394472"/>
          </a:xfrm>
        </p:spPr>
        <p:txBody>
          <a:bodyPr/>
          <a:lstStyle/>
          <a:p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Kanggo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mulangake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pendhidhikan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karakter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Sarana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kanggo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ngenalake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siswa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kabudayan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Nuwuhake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rasa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tresna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mring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budaya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lokal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siswa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Nuwuhake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rasa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bombong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mring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budaya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tresna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bangsane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dhewe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9" r="5817" b="10199"/>
          <a:stretch/>
        </p:blipFill>
        <p:spPr>
          <a:xfrm>
            <a:off x="5235353" y="762050"/>
            <a:ext cx="3456384" cy="25462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01681" y="3308300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5418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85158"/>
            <a:ext cx="4392488" cy="3874824"/>
          </a:xfrm>
        </p:spPr>
        <p:txBody>
          <a:bodyPr/>
          <a:lstStyle/>
          <a:p>
            <a:pPr>
              <a:lnSpc>
                <a:spcPct val="150000"/>
              </a:lnSpc>
              <a:buFont typeface="+mj-lt"/>
              <a:buAutoNum type="alphaLcPeriod"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purwa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   →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nyritakake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Prabu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Yudhayana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nganti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sedane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Raja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Yudhayana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Ngastina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  <a:buFont typeface="+mj-lt"/>
              <a:buAutoNum type="alphaLcPeriod"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madya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  →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nyritakake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wiwit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sedane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Prabu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Yudhayana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nganti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Prabu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Jayalengka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dadi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ratu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  <a:buFont typeface="+mj-lt"/>
              <a:buAutoNum type="alphaLcPeriod"/>
            </a:pP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wasana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nyritakake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bab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jaman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paprentahan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Prabu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Jayalengka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nganti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tekane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ajaran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agama Islam.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544" y="411510"/>
            <a:ext cx="36004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="" xmlns:a16="http://schemas.microsoft.com/office/drawing/2014/main" id="{07FF821C-D3F7-5AEA-DB3A-2F6E74FA2260}"/>
              </a:ext>
            </a:extLst>
          </p:cNvPr>
          <p:cNvSpPr txBox="1">
            <a:spLocks/>
          </p:cNvSpPr>
          <p:nvPr/>
        </p:nvSpPr>
        <p:spPr>
          <a:xfrm>
            <a:off x="846988" y="402606"/>
            <a:ext cx="2572883" cy="36894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dirty="0" err="1" smtClean="0">
                <a:solidFill>
                  <a:schemeClr val="tx1"/>
                </a:solidFill>
              </a:rPr>
              <a:t>Jinis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Wayang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5" r="6517" b="8000"/>
          <a:stretch/>
        </p:blipFill>
        <p:spPr>
          <a:xfrm>
            <a:off x="6084168" y="505063"/>
            <a:ext cx="2327768" cy="2781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72200" y="3286313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56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B9DD07B-0A34-9A31-E98D-73741A3E33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77872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br>
              <a:rPr lang="en-US" sz="3200" dirty="0" smtClean="0">
                <a:latin typeface="+mn-lt"/>
                <a:cs typeface="Arial" panose="020B0604020202020204" pitchFamily="34" charset="0"/>
              </a:rPr>
            </a:br>
            <a:r>
              <a:rPr lang="en-US" sz="3200" dirty="0" err="1"/>
              <a:t>Ngonceki</a:t>
            </a:r>
            <a:r>
              <a:rPr lang="en-US" sz="3200" dirty="0"/>
              <a:t> </a:t>
            </a:r>
            <a:r>
              <a:rPr lang="en-US" sz="3200" dirty="0" err="1"/>
              <a:t>Piwulang</a:t>
            </a:r>
            <a:r>
              <a:rPr lang="en-US" sz="3200" dirty="0"/>
              <a:t> </a:t>
            </a:r>
            <a:r>
              <a:rPr lang="en-US" sz="3200" dirty="0" err="1"/>
              <a:t>saka</a:t>
            </a:r>
            <a:r>
              <a:rPr lang="en-US" sz="3200" dirty="0"/>
              <a:t> </a:t>
            </a:r>
            <a:r>
              <a:rPr lang="en-US" sz="3200" dirty="0" err="1"/>
              <a:t>Crita</a:t>
            </a:r>
            <a:r>
              <a:rPr lang="en-US" sz="3200" dirty="0"/>
              <a:t> </a:t>
            </a:r>
            <a:r>
              <a:rPr lang="en-US" sz="3200" dirty="0" err="1"/>
              <a:t>Wayang</a:t>
            </a:r>
            <a:r>
              <a:rPr lang="en-US" sz="3200" dirty="0"/>
              <a:t> </a:t>
            </a:r>
            <a:endParaRPr lang="en-US" sz="3200" dirty="0">
              <a:latin typeface="+mn-lt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824365" y="1554373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Nyemak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Informasi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Pokok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saka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824365" y="2201831"/>
            <a:ext cx="74168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Ndhudhah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Piwulang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Luhur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saka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Crita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824365" y="2849288"/>
            <a:ext cx="7416824" cy="6474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Ndhudhah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Kearifan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Lokal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Wayang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Saben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Daerah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Adhedhasar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Gagrag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Pewayangan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38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703" y="302027"/>
            <a:ext cx="8229600" cy="857250"/>
          </a:xfrm>
        </p:spPr>
        <p:txBody>
          <a:bodyPr/>
          <a:lstStyle/>
          <a:p>
            <a:r>
              <a:rPr lang="en-US" sz="3200" dirty="0" smtClean="0">
                <a:latin typeface="+mn-lt"/>
              </a:rPr>
              <a:t>A.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Nyemak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Informasi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Pokok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saka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Crita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+mn-lt"/>
                <a:cs typeface="Arial" panose="020B0604020202020204" pitchFamily="34" charset="0"/>
              </a:rPr>
              <a:t>Wayang</a:t>
            </a:r>
            <a:r>
              <a:rPr lang="en-US" sz="3200" dirty="0">
                <a:latin typeface="+mn-lt"/>
                <a:cs typeface="Arial" panose="020B0604020202020204" pitchFamily="34" charset="0"/>
              </a:rPr>
              <a:t> </a:t>
            </a:r>
            <a:endParaRPr lang="en-US" sz="3200" dirty="0">
              <a:latin typeface="+mn-l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41129F8B-4295-4481-ACBE-E33A6CD562DA}"/>
              </a:ext>
            </a:extLst>
          </p:cNvPr>
          <p:cNvSpPr/>
          <p:nvPr/>
        </p:nvSpPr>
        <p:spPr>
          <a:xfrm>
            <a:off x="1818053" y="1347614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50101" y="1773043"/>
            <a:ext cx="5765705" cy="6619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41129F8B-4295-4481-ACBE-E33A6CD562DA}"/>
              </a:ext>
            </a:extLst>
          </p:cNvPr>
          <p:cNvSpPr/>
          <p:nvPr/>
        </p:nvSpPr>
        <p:spPr>
          <a:xfrm>
            <a:off x="1818053" y="2177404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50101" y="2616440"/>
            <a:ext cx="5765705" cy="6619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41129F8B-4295-4481-ACBE-E33A6CD562DA}"/>
              </a:ext>
            </a:extLst>
          </p:cNvPr>
          <p:cNvSpPr/>
          <p:nvPr/>
        </p:nvSpPr>
        <p:spPr>
          <a:xfrm>
            <a:off x="1818053" y="2931790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50100" y="3363838"/>
            <a:ext cx="5765705" cy="6619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41129F8B-4295-4481-ACBE-E33A6CD562DA}"/>
              </a:ext>
            </a:extLst>
          </p:cNvPr>
          <p:cNvSpPr/>
          <p:nvPr/>
        </p:nvSpPr>
        <p:spPr>
          <a:xfrm>
            <a:off x="1818052" y="3686176"/>
            <a:ext cx="432048" cy="432048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="" xmlns:a16="http://schemas.microsoft.com/office/drawing/2014/main" id="{74654908-48FE-4221-A05B-3DE9F48D36AE}"/>
              </a:ext>
            </a:extLst>
          </p:cNvPr>
          <p:cNvCxnSpPr>
            <a:cxnSpLocks/>
          </p:cNvCxnSpPr>
          <p:nvPr/>
        </p:nvCxnSpPr>
        <p:spPr>
          <a:xfrm>
            <a:off x="2250099" y="4118224"/>
            <a:ext cx="5765705" cy="6619"/>
          </a:xfrm>
          <a:prstGeom prst="line">
            <a:avLst/>
          </a:prstGeom>
          <a:ln w="19050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321466" y="1447998"/>
            <a:ext cx="4438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Nyemak</a:t>
            </a:r>
            <a:r>
              <a:rPr lang="en-US" dirty="0"/>
              <a:t> </a:t>
            </a:r>
            <a:r>
              <a:rPr lang="en-US" dirty="0" err="1"/>
              <a:t>lan</a:t>
            </a:r>
            <a:r>
              <a:rPr lang="en-US" dirty="0"/>
              <a:t> </a:t>
            </a:r>
            <a:r>
              <a:rPr lang="en-US" dirty="0" err="1"/>
              <a:t>maca</a:t>
            </a:r>
            <a:r>
              <a:rPr lang="en-US" dirty="0"/>
              <a:t> </a:t>
            </a:r>
            <a:r>
              <a:rPr lang="en-US" dirty="0" err="1"/>
              <a:t>naskah</a:t>
            </a:r>
            <a:r>
              <a:rPr lang="en-US" dirty="0"/>
              <a:t> drama </a:t>
            </a:r>
            <a:r>
              <a:rPr lang="en-US" dirty="0" err="1"/>
              <a:t>crita</a:t>
            </a:r>
            <a:r>
              <a:rPr lang="en-US" dirty="0"/>
              <a:t> </a:t>
            </a:r>
            <a:r>
              <a:rPr lang="en-US" dirty="0" err="1"/>
              <a:t>wayang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39752" y="2235719"/>
            <a:ext cx="3278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Nemokake</a:t>
            </a:r>
            <a:r>
              <a:rPr lang="en-US" dirty="0"/>
              <a:t> </a:t>
            </a:r>
            <a:r>
              <a:rPr lang="en-US" dirty="0" err="1"/>
              <a:t>isi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crita</a:t>
            </a:r>
            <a:r>
              <a:rPr lang="en-US" dirty="0"/>
              <a:t> </a:t>
            </a:r>
            <a:r>
              <a:rPr lang="en-US" dirty="0" err="1"/>
              <a:t>wayang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349015" y="2983765"/>
            <a:ext cx="3327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Ngaturake</a:t>
            </a:r>
            <a:r>
              <a:rPr lang="en-US" dirty="0"/>
              <a:t> </a:t>
            </a:r>
            <a:r>
              <a:rPr lang="en-US" dirty="0" err="1"/>
              <a:t>ringkesan</a:t>
            </a:r>
            <a:r>
              <a:rPr lang="en-US" dirty="0"/>
              <a:t> </a:t>
            </a:r>
            <a:r>
              <a:rPr lang="en-US" dirty="0" err="1"/>
              <a:t>crita</a:t>
            </a:r>
            <a:r>
              <a:rPr lang="en-US" dirty="0"/>
              <a:t> </a:t>
            </a:r>
            <a:r>
              <a:rPr lang="en-US" dirty="0" err="1"/>
              <a:t>wayang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250099" y="3699783"/>
            <a:ext cx="488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/>
              <a:t>Nemokake</a:t>
            </a:r>
            <a:r>
              <a:rPr lang="en-US" dirty="0"/>
              <a:t> </a:t>
            </a:r>
            <a:r>
              <a:rPr lang="en-US" dirty="0" err="1"/>
              <a:t>isi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crita</a:t>
            </a:r>
            <a:r>
              <a:rPr lang="en-US" dirty="0"/>
              <a:t> </a:t>
            </a:r>
            <a:r>
              <a:rPr lang="en-US" dirty="0" err="1"/>
              <a:t>wayang</a:t>
            </a:r>
            <a:r>
              <a:rPr lang="en-US" dirty="0"/>
              <a:t> </a:t>
            </a:r>
            <a:r>
              <a:rPr lang="en-US" dirty="0" err="1"/>
              <a:t>nyemak</a:t>
            </a:r>
            <a:r>
              <a:rPr lang="en-US" dirty="0"/>
              <a:t> audio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9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</TotalTime>
  <Words>589</Words>
  <Application>Microsoft Office PowerPoint</Application>
  <PresentationFormat>On-screen Show (16:9)</PresentationFormat>
  <Paragraphs>83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맑은 고딕</vt:lpstr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Materi Pembelajaran  Ngonceki Piwulang saka Crita Wayang </vt:lpstr>
      <vt:lpstr>A. Nyemak Informasi Pokok saka Crita Wayang </vt:lpstr>
      <vt:lpstr>PowerPoint Presentation</vt:lpstr>
      <vt:lpstr>B. Ndhudhah Piwulang Luhur saka Crita Wayang </vt:lpstr>
      <vt:lpstr>C. Ndhudhah Kearifan Lokal Wayang ing Saben Daerah Adhedhasar Gagrag Pewayangan 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Puspa Rini</dc:creator>
  <cp:lastModifiedBy>mila</cp:lastModifiedBy>
  <cp:revision>112</cp:revision>
  <dcterms:created xsi:type="dcterms:W3CDTF">2022-05-23T06:23:33Z</dcterms:created>
  <dcterms:modified xsi:type="dcterms:W3CDTF">2022-10-28T01:16:50Z</dcterms:modified>
</cp:coreProperties>
</file>